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3" r:id="rId3"/>
    <p:sldMasterId id="2147483678" r:id="rId4"/>
  </p:sldMasterIdLst>
  <p:notesMasterIdLst>
    <p:notesMasterId r:id="rId29"/>
  </p:notesMasterIdLst>
  <p:handoutMasterIdLst>
    <p:handoutMasterId r:id="rId30"/>
  </p:handoutMasterIdLst>
  <p:sldIdLst>
    <p:sldId id="520" r:id="rId5"/>
    <p:sldId id="285" r:id="rId6"/>
    <p:sldId id="286" r:id="rId7"/>
    <p:sldId id="256" r:id="rId8"/>
    <p:sldId id="257" r:id="rId9"/>
    <p:sldId id="521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1" r:id="rId22"/>
    <p:sldId id="270" r:id="rId23"/>
    <p:sldId id="272" r:id="rId24"/>
    <p:sldId id="273" r:id="rId25"/>
    <p:sldId id="284" r:id="rId26"/>
    <p:sldId id="501" r:id="rId27"/>
    <p:sldId id="5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66"/>
    <a:srgbClr val="009999"/>
    <a:srgbClr val="6600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6303D-FA7A-4A42-9316-62894AB992F4}" v="137" dt="2021-08-10T00:29:4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38" d="100"/>
          <a:sy n="38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7D6303D-FA7A-4A42-9316-62894AB992F4}"/>
    <pc:docChg chg="undo custSel addSld delSld modSld addMainMaster modMainMaster">
      <pc:chgData name="Nasil Phạm" userId="72956dafe1aa49c0" providerId="LiveId" clId="{37D6303D-FA7A-4A42-9316-62894AB992F4}" dt="2021-08-10T00:29:54.397" v="313" actId="1076"/>
      <pc:docMkLst>
        <pc:docMk/>
      </pc:docMkLst>
      <pc:sldChg chg="modSp mod">
        <pc:chgData name="Nasil Phạm" userId="72956dafe1aa49c0" providerId="LiveId" clId="{37D6303D-FA7A-4A42-9316-62894AB992F4}" dt="2021-08-10T00:26:28.541" v="241" actId="14100"/>
        <pc:sldMkLst>
          <pc:docMk/>
          <pc:sldMk cId="942143252" sldId="258"/>
        </pc:sldMkLst>
        <pc:spChg chg="mod">
          <ac:chgData name="Nasil Phạm" userId="72956dafe1aa49c0" providerId="LiveId" clId="{37D6303D-FA7A-4A42-9316-62894AB992F4}" dt="2021-08-10T00:26:28.541" v="241" actId="14100"/>
          <ac:spMkLst>
            <pc:docMk/>
            <pc:sldMk cId="942143252" sldId="258"/>
            <ac:spMk id="5" creationId="{650A48F5-B411-4315-9D8A-47D9E8CD5FCF}"/>
          </ac:spMkLst>
        </pc:spChg>
        <pc:spChg chg="mod">
          <ac:chgData name="Nasil Phạm" userId="72956dafe1aa49c0" providerId="LiveId" clId="{37D6303D-FA7A-4A42-9316-62894AB992F4}" dt="2021-08-10T00:26:18.175" v="238" actId="404"/>
          <ac:spMkLst>
            <pc:docMk/>
            <pc:sldMk cId="942143252" sldId="258"/>
            <ac:spMk id="6" creationId="{50FE77ED-E934-4118-9573-FDD71DB6316D}"/>
          </ac:spMkLst>
        </pc:spChg>
        <pc:picChg chg="mod">
          <ac:chgData name="Nasil Phạm" userId="72956dafe1aa49c0" providerId="LiveId" clId="{37D6303D-FA7A-4A42-9316-62894AB992F4}" dt="2021-08-10T00:26:09.261" v="236" actId="1076"/>
          <ac:picMkLst>
            <pc:docMk/>
            <pc:sldMk cId="942143252" sldId="258"/>
            <ac:picMk id="1026" creationId="{B67672F9-2E15-4924-B6BF-8BAD925E1FEE}"/>
          </ac:picMkLst>
        </pc:picChg>
      </pc:sldChg>
      <pc:sldChg chg="modSp mod">
        <pc:chgData name="Nasil Phạm" userId="72956dafe1aa49c0" providerId="LiveId" clId="{37D6303D-FA7A-4A42-9316-62894AB992F4}" dt="2021-08-10T00:29:09.159" v="304" actId="404"/>
        <pc:sldMkLst>
          <pc:docMk/>
          <pc:sldMk cId="1543801381" sldId="259"/>
        </pc:sldMkLst>
        <pc:spChg chg="mod">
          <ac:chgData name="Nasil Phạm" userId="72956dafe1aa49c0" providerId="LiveId" clId="{37D6303D-FA7A-4A42-9316-62894AB992F4}" dt="2021-08-10T00:28:22.103" v="287" actId="1076"/>
          <ac:spMkLst>
            <pc:docMk/>
            <pc:sldMk cId="1543801381" sldId="259"/>
            <ac:spMk id="14" creationId="{B7896B03-2D5B-4A82-B4E5-ACEDA553C0E8}"/>
          </ac:spMkLst>
        </pc:spChg>
        <pc:spChg chg="mod">
          <ac:chgData name="Nasil Phạm" userId="72956dafe1aa49c0" providerId="LiveId" clId="{37D6303D-FA7A-4A42-9316-62894AB992F4}" dt="2021-08-10T00:28:47.880" v="297" actId="403"/>
          <ac:spMkLst>
            <pc:docMk/>
            <pc:sldMk cId="1543801381" sldId="259"/>
            <ac:spMk id="15" creationId="{67EA2FA1-7C1B-4EBC-8B6C-573C0E9B9F72}"/>
          </ac:spMkLst>
        </pc:spChg>
        <pc:spChg chg="mod">
          <ac:chgData name="Nasil Phạm" userId="72956dafe1aa49c0" providerId="LiveId" clId="{37D6303D-FA7A-4A42-9316-62894AB992F4}" dt="2021-08-10T00:27:50.103" v="269" actId="404"/>
          <ac:spMkLst>
            <pc:docMk/>
            <pc:sldMk cId="1543801381" sldId="259"/>
            <ac:spMk id="16" creationId="{AC6C1AB6-1E17-4E6A-95F2-1866BB436C3D}"/>
          </ac:spMkLst>
        </pc:spChg>
        <pc:spChg chg="mod">
          <ac:chgData name="Nasil Phạm" userId="72956dafe1aa49c0" providerId="LiveId" clId="{37D6303D-FA7A-4A42-9316-62894AB992F4}" dt="2021-08-10T00:28:05.903" v="279" actId="403"/>
          <ac:spMkLst>
            <pc:docMk/>
            <pc:sldMk cId="1543801381" sldId="259"/>
            <ac:spMk id="17" creationId="{5C17DDAA-21A5-4B21-BF16-9240846F51FA}"/>
          </ac:spMkLst>
        </pc:spChg>
        <pc:spChg chg="mod">
          <ac:chgData name="Nasil Phạm" userId="72956dafe1aa49c0" providerId="LiveId" clId="{37D6303D-FA7A-4A42-9316-62894AB992F4}" dt="2021-08-10T00:28:23.797" v="288" actId="1076"/>
          <ac:spMkLst>
            <pc:docMk/>
            <pc:sldMk cId="1543801381" sldId="259"/>
            <ac:spMk id="22" creationId="{F3C56312-395B-4C2E-885C-04056039CC8F}"/>
          </ac:spMkLst>
        </pc:spChg>
        <pc:spChg chg="mod">
          <ac:chgData name="Nasil Phạm" userId="72956dafe1aa49c0" providerId="LiveId" clId="{37D6303D-FA7A-4A42-9316-62894AB992F4}" dt="2021-08-10T00:28:50.405" v="298" actId="1076"/>
          <ac:spMkLst>
            <pc:docMk/>
            <pc:sldMk cId="1543801381" sldId="259"/>
            <ac:spMk id="24" creationId="{5E1CA0E9-3F3C-48AA-B016-5B5012BB04FC}"/>
          </ac:spMkLst>
        </pc:spChg>
        <pc:spChg chg="mod">
          <ac:chgData name="Nasil Phạm" userId="72956dafe1aa49c0" providerId="LiveId" clId="{37D6303D-FA7A-4A42-9316-62894AB992F4}" dt="2021-08-10T00:28:58.189" v="300" actId="1076"/>
          <ac:spMkLst>
            <pc:docMk/>
            <pc:sldMk cId="1543801381" sldId="259"/>
            <ac:spMk id="26" creationId="{350851F6-BCAE-4253-8F36-5365875D16BA}"/>
          </ac:spMkLst>
        </pc:spChg>
        <pc:spChg chg="mod">
          <ac:chgData name="Nasil Phạm" userId="72956dafe1aa49c0" providerId="LiveId" clId="{37D6303D-FA7A-4A42-9316-62894AB992F4}" dt="2021-08-10T00:29:09.159" v="304" actId="404"/>
          <ac:spMkLst>
            <pc:docMk/>
            <pc:sldMk cId="1543801381" sldId="259"/>
            <ac:spMk id="28" creationId="{C52AB348-554A-4C55-867E-AAC1AA305880}"/>
          </ac:spMkLst>
        </pc:spChg>
        <pc:grpChg chg="mod">
          <ac:chgData name="Nasil Phạm" userId="72956dafe1aa49c0" providerId="LiveId" clId="{37D6303D-FA7A-4A42-9316-62894AB992F4}" dt="2021-08-10T00:27:17.822" v="252" actId="1076"/>
          <ac:grpSpMkLst>
            <pc:docMk/>
            <pc:sldMk cId="1543801381" sldId="259"/>
            <ac:grpSpMk id="18" creationId="{FB2E7069-D236-4BB4-9883-F09838D38638}"/>
          </ac:grpSpMkLst>
        </pc:grpChg>
        <pc:grpChg chg="mod">
          <ac:chgData name="Nasil Phạm" userId="72956dafe1aa49c0" providerId="LiveId" clId="{37D6303D-FA7A-4A42-9316-62894AB992F4}" dt="2021-08-10T00:28:38.629" v="295" actId="1076"/>
          <ac:grpSpMkLst>
            <pc:docMk/>
            <pc:sldMk cId="1543801381" sldId="259"/>
            <ac:grpSpMk id="19" creationId="{C434081E-9DF4-4B93-BDE8-560FFAF7D41C}"/>
          </ac:grpSpMkLst>
        </pc:grpChg>
        <pc:grpChg chg="mod">
          <ac:chgData name="Nasil Phạm" userId="72956dafe1aa49c0" providerId="LiveId" clId="{37D6303D-FA7A-4A42-9316-62894AB992F4}" dt="2021-08-10T00:28:52.653" v="299" actId="1076"/>
          <ac:grpSpMkLst>
            <pc:docMk/>
            <pc:sldMk cId="1543801381" sldId="259"/>
            <ac:grpSpMk id="20" creationId="{4ECF4CD1-A776-453E-AB1B-68BEA9638E68}"/>
          </ac:grpSpMkLst>
        </pc:grpChg>
        <pc:grpChg chg="mod">
          <ac:chgData name="Nasil Phạm" userId="72956dafe1aa49c0" providerId="LiveId" clId="{37D6303D-FA7A-4A42-9316-62894AB992F4}" dt="2021-08-10T00:29:02.373" v="301" actId="1076"/>
          <ac:grpSpMkLst>
            <pc:docMk/>
            <pc:sldMk cId="1543801381" sldId="259"/>
            <ac:grpSpMk id="21" creationId="{1FF41843-FB6D-4B71-900C-84B779CCC7C9}"/>
          </ac:grpSpMkLst>
        </pc:grpChg>
        <pc:picChg chg="mod">
          <ac:chgData name="Nasil Phạm" userId="72956dafe1aa49c0" providerId="LiveId" clId="{37D6303D-FA7A-4A42-9316-62894AB992F4}" dt="2021-08-10T00:28:13.286" v="283" actId="1076"/>
          <ac:picMkLst>
            <pc:docMk/>
            <pc:sldMk cId="1543801381" sldId="259"/>
            <ac:picMk id="7" creationId="{00B831AA-7FB6-4ED4-9A68-61AF79821654}"/>
          </ac:picMkLst>
        </pc:picChg>
        <pc:picChg chg="mod">
          <ac:chgData name="Nasil Phạm" userId="72956dafe1aa49c0" providerId="LiveId" clId="{37D6303D-FA7A-4A42-9316-62894AB992F4}" dt="2021-08-10T00:28:16.269" v="284" actId="14100"/>
          <ac:picMkLst>
            <pc:docMk/>
            <pc:sldMk cId="1543801381" sldId="259"/>
            <ac:picMk id="9" creationId="{0744394D-394D-44EC-B886-4D621AA0491E}"/>
          </ac:picMkLst>
        </pc:picChg>
        <pc:picChg chg="mod">
          <ac:chgData name="Nasil Phạm" userId="72956dafe1aa49c0" providerId="LiveId" clId="{37D6303D-FA7A-4A42-9316-62894AB992F4}" dt="2021-08-10T00:28:36.886" v="294" actId="14100"/>
          <ac:picMkLst>
            <pc:docMk/>
            <pc:sldMk cId="1543801381" sldId="259"/>
            <ac:picMk id="11" creationId="{8D5ADBD4-26D8-4C50-A728-3F7C7BD7E168}"/>
          </ac:picMkLst>
        </pc:picChg>
        <pc:picChg chg="mod">
          <ac:chgData name="Nasil Phạm" userId="72956dafe1aa49c0" providerId="LiveId" clId="{37D6303D-FA7A-4A42-9316-62894AB992F4}" dt="2021-08-10T00:28:27.929" v="291" actId="1076"/>
          <ac:picMkLst>
            <pc:docMk/>
            <pc:sldMk cId="1543801381" sldId="259"/>
            <ac:picMk id="13" creationId="{E4B2091E-020D-4D11-A42F-77C28D71D564}"/>
          </ac:picMkLst>
        </pc:picChg>
      </pc:sldChg>
      <pc:sldChg chg="modSp">
        <pc:chgData name="Nasil Phạm" userId="72956dafe1aa49c0" providerId="LiveId" clId="{37D6303D-FA7A-4A42-9316-62894AB992F4}" dt="2021-08-10T00:29:30.069" v="306" actId="1076"/>
        <pc:sldMkLst>
          <pc:docMk/>
          <pc:sldMk cId="1915874991" sldId="261"/>
        </pc:sldMkLst>
        <pc:picChg chg="mod">
          <ac:chgData name="Nasil Phạm" userId="72956dafe1aa49c0" providerId="LiveId" clId="{37D6303D-FA7A-4A42-9316-62894AB992F4}" dt="2021-08-10T00:29:30.069" v="306" actId="1076"/>
          <ac:picMkLst>
            <pc:docMk/>
            <pc:sldMk cId="1915874991" sldId="261"/>
            <ac:picMk id="2052" creationId="{5AF2B059-812A-4F7F-819F-DCB5E1304380}"/>
          </ac:picMkLst>
        </pc:picChg>
      </pc:sldChg>
      <pc:sldChg chg="modSp">
        <pc:chgData name="Nasil Phạm" userId="72956dafe1aa49c0" providerId="LiveId" clId="{37D6303D-FA7A-4A42-9316-62894AB992F4}" dt="2021-08-10T00:29:36.349" v="307" actId="1076"/>
        <pc:sldMkLst>
          <pc:docMk/>
          <pc:sldMk cId="3162013556" sldId="265"/>
        </pc:sldMkLst>
        <pc:picChg chg="mod">
          <ac:chgData name="Nasil Phạm" userId="72956dafe1aa49c0" providerId="LiveId" clId="{37D6303D-FA7A-4A42-9316-62894AB992F4}" dt="2021-08-10T00:29:36.349" v="307" actId="1076"/>
          <ac:picMkLst>
            <pc:docMk/>
            <pc:sldMk cId="3162013556" sldId="265"/>
            <ac:picMk id="1026" creationId="{CA1D7893-69E0-45B9-8BCC-9816749D0377}"/>
          </ac:picMkLst>
        </pc:picChg>
      </pc:sldChg>
      <pc:sldChg chg="modSp">
        <pc:chgData name="Nasil Phạm" userId="72956dafe1aa49c0" providerId="LiveId" clId="{37D6303D-FA7A-4A42-9316-62894AB992F4}" dt="2021-08-10T00:29:39.478" v="308" actId="1076"/>
        <pc:sldMkLst>
          <pc:docMk/>
          <pc:sldMk cId="696979580" sldId="266"/>
        </pc:sldMkLst>
        <pc:picChg chg="mod">
          <ac:chgData name="Nasil Phạm" userId="72956dafe1aa49c0" providerId="LiveId" clId="{37D6303D-FA7A-4A42-9316-62894AB992F4}" dt="2021-08-10T00:29:39.478" v="308" actId="1076"/>
          <ac:picMkLst>
            <pc:docMk/>
            <pc:sldMk cId="696979580" sldId="266"/>
            <ac:picMk id="7" creationId="{E6DF6A51-7228-4B80-87ED-16149FFF0021}"/>
          </ac:picMkLst>
        </pc:picChg>
      </pc:sldChg>
      <pc:sldChg chg="modSp">
        <pc:chgData name="Nasil Phạm" userId="72956dafe1aa49c0" providerId="LiveId" clId="{37D6303D-FA7A-4A42-9316-62894AB992F4}" dt="2021-08-10T00:29:42.741" v="309" actId="1076"/>
        <pc:sldMkLst>
          <pc:docMk/>
          <pc:sldMk cId="949371750" sldId="267"/>
        </pc:sldMkLst>
        <pc:picChg chg="mod">
          <ac:chgData name="Nasil Phạm" userId="72956dafe1aa49c0" providerId="LiveId" clId="{37D6303D-FA7A-4A42-9316-62894AB992F4}" dt="2021-08-10T00:29:42.741" v="309" actId="1076"/>
          <ac:picMkLst>
            <pc:docMk/>
            <pc:sldMk cId="949371750" sldId="267"/>
            <ac:picMk id="5" creationId="{35019B6B-0106-4BB6-BD2F-99F50C5FEB61}"/>
          </ac:picMkLst>
        </pc:picChg>
      </pc:sldChg>
      <pc:sldChg chg="modSp mod">
        <pc:chgData name="Nasil Phạm" userId="72956dafe1aa49c0" providerId="LiveId" clId="{37D6303D-FA7A-4A42-9316-62894AB992F4}" dt="2021-08-10T00:29:49.782" v="311" actId="1076"/>
        <pc:sldMkLst>
          <pc:docMk/>
          <pc:sldMk cId="527798787" sldId="268"/>
        </pc:sldMkLst>
        <pc:spChg chg="mod">
          <ac:chgData name="Nasil Phạm" userId="72956dafe1aa49c0" providerId="LiveId" clId="{37D6303D-FA7A-4A42-9316-62894AB992F4}" dt="2021-08-10T00:29:48.373" v="310" actId="1076"/>
          <ac:spMkLst>
            <pc:docMk/>
            <pc:sldMk cId="527798787" sldId="268"/>
            <ac:spMk id="6" creationId="{F077F63F-9DAD-4B86-99F3-D50DEAE8178F}"/>
          </ac:spMkLst>
        </pc:spChg>
        <pc:spChg chg="mod">
          <ac:chgData name="Nasil Phạm" userId="72956dafe1aa49c0" providerId="LiveId" clId="{37D6303D-FA7A-4A42-9316-62894AB992F4}" dt="2021-08-10T00:29:48.373" v="310" actId="1076"/>
          <ac:spMkLst>
            <pc:docMk/>
            <pc:sldMk cId="527798787" sldId="268"/>
            <ac:spMk id="8" creationId="{8FDA02DD-3739-4FEA-8A8C-AC025C4B3DA3}"/>
          </ac:spMkLst>
        </pc:spChg>
        <pc:picChg chg="mod">
          <ac:chgData name="Nasil Phạm" userId="72956dafe1aa49c0" providerId="LiveId" clId="{37D6303D-FA7A-4A42-9316-62894AB992F4}" dt="2021-08-10T00:29:49.782" v="311" actId="1076"/>
          <ac:picMkLst>
            <pc:docMk/>
            <pc:sldMk cId="527798787" sldId="268"/>
            <ac:picMk id="5" creationId="{B0DECE60-0DE1-417E-80DC-EAFCDDA42157}"/>
          </ac:picMkLst>
        </pc:picChg>
      </pc:sldChg>
      <pc:sldChg chg="modSp mod">
        <pc:chgData name="Nasil Phạm" userId="72956dafe1aa49c0" providerId="LiveId" clId="{37D6303D-FA7A-4A42-9316-62894AB992F4}" dt="2021-08-10T00:29:54.397" v="313" actId="1076"/>
        <pc:sldMkLst>
          <pc:docMk/>
          <pc:sldMk cId="1163466746" sldId="269"/>
        </pc:sldMkLst>
        <pc:picChg chg="mod">
          <ac:chgData name="Nasil Phạm" userId="72956dafe1aa49c0" providerId="LiveId" clId="{37D6303D-FA7A-4A42-9316-62894AB992F4}" dt="2021-08-10T00:29:54.397" v="313" actId="1076"/>
          <ac:picMkLst>
            <pc:docMk/>
            <pc:sldMk cId="1163466746" sldId="269"/>
            <ac:picMk id="5" creationId="{491CC251-67C4-407B-B15C-56844A31459B}"/>
          </ac:picMkLst>
        </pc:picChg>
      </pc:sldChg>
      <pc:sldChg chg="modSp mod">
        <pc:chgData name="Nasil Phạm" userId="72956dafe1aa49c0" providerId="LiveId" clId="{37D6303D-FA7A-4A42-9316-62894AB992F4}" dt="2021-08-09T02:44:31.017" v="176" actId="1076"/>
        <pc:sldMkLst>
          <pc:docMk/>
          <pc:sldMk cId="1273326282" sldId="285"/>
        </pc:sldMkLst>
        <pc:picChg chg="mod">
          <ac:chgData name="Nasil Phạm" userId="72956dafe1aa49c0" providerId="LiveId" clId="{37D6303D-FA7A-4A42-9316-62894AB992F4}" dt="2021-08-09T02:44:31.017" v="176" actId="1076"/>
          <ac:picMkLst>
            <pc:docMk/>
            <pc:sldMk cId="1273326282" sldId="285"/>
            <ac:picMk id="5" creationId="{F31516D7-5209-45E9-B77D-BB54E343DACE}"/>
          </ac:picMkLst>
        </pc:picChg>
      </pc:sldChg>
      <pc:sldChg chg="del">
        <pc:chgData name="Nasil Phạm" userId="72956dafe1aa49c0" providerId="LiveId" clId="{37D6303D-FA7A-4A42-9316-62894AB992F4}" dt="2021-08-09T02:41:31.808" v="146" actId="47"/>
        <pc:sldMkLst>
          <pc:docMk/>
          <pc:sldMk cId="1618326014" sldId="287"/>
        </pc:sldMkLst>
      </pc:sldChg>
      <pc:sldChg chg="new del">
        <pc:chgData name="Nasil Phạm" userId="72956dafe1aa49c0" providerId="LiveId" clId="{37D6303D-FA7A-4A42-9316-62894AB992F4}" dt="2021-08-09T02:40:17.789" v="127" actId="47"/>
        <pc:sldMkLst>
          <pc:docMk/>
          <pc:sldMk cId="3769846952" sldId="288"/>
        </pc:sldMkLst>
      </pc:sldChg>
      <pc:sldChg chg="add">
        <pc:chgData name="Nasil Phạm" userId="72956dafe1aa49c0" providerId="LiveId" clId="{37D6303D-FA7A-4A42-9316-62894AB992F4}" dt="2021-08-09T02:41:42.716" v="147"/>
        <pc:sldMkLst>
          <pc:docMk/>
          <pc:sldMk cId="835208814" sldId="516"/>
        </pc:sldMkLst>
      </pc:sldChg>
      <pc:sldChg chg="add">
        <pc:chgData name="Nasil Phạm" userId="72956dafe1aa49c0" providerId="LiveId" clId="{37D6303D-FA7A-4A42-9316-62894AB992F4}" dt="2021-08-09T02:41:42.716" v="147"/>
        <pc:sldMkLst>
          <pc:docMk/>
          <pc:sldMk cId="1510731552" sldId="517"/>
        </pc:sldMkLst>
      </pc:sldChg>
      <pc:sldChg chg="delSp new mod">
        <pc:chgData name="Nasil Phạm" userId="72956dafe1aa49c0" providerId="LiveId" clId="{37D6303D-FA7A-4A42-9316-62894AB992F4}" dt="2021-08-09T02:46:26.267" v="190" actId="478"/>
        <pc:sldMkLst>
          <pc:docMk/>
          <pc:sldMk cId="1042770104" sldId="518"/>
        </pc:sldMkLst>
        <pc:spChg chg="del">
          <ac:chgData name="Nasil Phạm" userId="72956dafe1aa49c0" providerId="LiveId" clId="{37D6303D-FA7A-4A42-9316-62894AB992F4}" dt="2021-08-09T02:46:26.267" v="190" actId="478"/>
          <ac:spMkLst>
            <pc:docMk/>
            <pc:sldMk cId="1042770104" sldId="518"/>
            <ac:spMk id="2" creationId="{79118C7B-48DC-4475-89EE-DAD7C5558F4F}"/>
          </ac:spMkLst>
        </pc:spChg>
        <pc:spChg chg="del">
          <ac:chgData name="Nasil Phạm" userId="72956dafe1aa49c0" providerId="LiveId" clId="{37D6303D-FA7A-4A42-9316-62894AB992F4}" dt="2021-08-09T02:46:25.223" v="189" actId="478"/>
          <ac:spMkLst>
            <pc:docMk/>
            <pc:sldMk cId="1042770104" sldId="518"/>
            <ac:spMk id="3" creationId="{8B8D238E-D602-488C-AFFF-D65756E38A79}"/>
          </ac:spMkLst>
        </pc:spChg>
      </pc:sldChg>
      <pc:sldChg chg="new del">
        <pc:chgData name="Nasil Phạm" userId="72956dafe1aa49c0" providerId="LiveId" clId="{37D6303D-FA7A-4A42-9316-62894AB992F4}" dt="2021-08-09T02:46:06.216" v="186" actId="47"/>
        <pc:sldMkLst>
          <pc:docMk/>
          <pc:sldMk cId="3238725101" sldId="518"/>
        </pc:sldMkLst>
      </pc:sldChg>
      <pc:sldMasterChg chg="delSldLayout modSldLayout">
        <pc:chgData name="Nasil Phạm" userId="72956dafe1aa49c0" providerId="LiveId" clId="{37D6303D-FA7A-4A42-9316-62894AB992F4}" dt="2021-08-09T02:43:06.146" v="170" actId="1076"/>
        <pc:sldMasterMkLst>
          <pc:docMk/>
          <pc:sldMasterMk cId="2298473320" sldId="2147483648"/>
        </pc:sldMasterMkLst>
        <pc:sldLayoutChg chg="addSp modSp mod">
          <pc:chgData name="Nasil Phạm" userId="72956dafe1aa49c0" providerId="LiveId" clId="{37D6303D-FA7A-4A42-9316-62894AB992F4}" dt="2021-08-09T02:41:09.009" v="143" actId="1076"/>
          <pc:sldLayoutMkLst>
            <pc:docMk/>
            <pc:sldMasterMk cId="2298473320" sldId="2147483648"/>
            <pc:sldLayoutMk cId="1488354196" sldId="2147483649"/>
          </pc:sldLayoutMkLst>
          <pc:spChg chg="add mod">
            <ac:chgData name="Nasil Phạm" userId="72956dafe1aa49c0" providerId="LiveId" clId="{37D6303D-FA7A-4A42-9316-62894AB992F4}" dt="2021-08-09T02:41:07.018" v="142" actId="1076"/>
            <ac:spMkLst>
              <pc:docMk/>
              <pc:sldMasterMk cId="2298473320" sldId="2147483648"/>
              <pc:sldLayoutMk cId="1488354196" sldId="2147483649"/>
              <ac:spMk id="8" creationId="{A6061670-4BB5-41B4-9225-AB55F80B2D76}"/>
            </ac:spMkLst>
          </pc:spChg>
          <pc:picChg chg="add mod">
            <ac:chgData name="Nasil Phạm" userId="72956dafe1aa49c0" providerId="LiveId" clId="{37D6303D-FA7A-4A42-9316-62894AB992F4}" dt="2021-08-09T02:40:56.306" v="136" actId="14100"/>
            <ac:picMkLst>
              <pc:docMk/>
              <pc:sldMasterMk cId="2298473320" sldId="2147483648"/>
              <pc:sldLayoutMk cId="1488354196" sldId="2147483649"/>
              <ac:picMk id="7" creationId="{82D9119C-B720-48C7-94C3-C740833A3CCC}"/>
            </ac:picMkLst>
          </pc:picChg>
          <pc:picChg chg="add mod">
            <ac:chgData name="Nasil Phạm" userId="72956dafe1aa49c0" providerId="LiveId" clId="{37D6303D-FA7A-4A42-9316-62894AB992F4}" dt="2021-08-09T02:41:09.009" v="143" actId="1076"/>
            <ac:picMkLst>
              <pc:docMk/>
              <pc:sldMasterMk cId="2298473320" sldId="2147483648"/>
              <pc:sldLayoutMk cId="1488354196" sldId="2147483649"/>
              <ac:picMk id="9" creationId="{F5469361-71CE-4671-8036-F7157A98EC2E}"/>
            </ac:picMkLst>
          </pc:picChg>
        </pc:sldLayoutChg>
        <pc:sldLayoutChg chg="addSp modSp">
          <pc:chgData name="Nasil Phạm" userId="72956dafe1aa49c0" providerId="LiveId" clId="{37D6303D-FA7A-4A42-9316-62894AB992F4}" dt="2021-08-09T02:41:21.903" v="144"/>
          <pc:sldLayoutMkLst>
            <pc:docMk/>
            <pc:sldMasterMk cId="2298473320" sldId="2147483648"/>
            <pc:sldLayoutMk cId="4020168451" sldId="2147483650"/>
          </pc:sldLayoutMkLst>
          <pc:spChg chg="add mod">
            <ac:chgData name="Nasil Phạm" userId="72956dafe1aa49c0" providerId="LiveId" clId="{37D6303D-FA7A-4A42-9316-62894AB992F4}" dt="2021-08-09T02:41:21.903" v="144"/>
            <ac:spMkLst>
              <pc:docMk/>
              <pc:sldMasterMk cId="2298473320" sldId="2147483648"/>
              <pc:sldLayoutMk cId="4020168451" sldId="2147483650"/>
              <ac:spMk id="8" creationId="{D48A5019-73B0-4BF9-A2BF-6DAE28E00EA9}"/>
            </ac:spMkLst>
          </pc:spChg>
          <pc:picChg chg="add mod">
            <ac:chgData name="Nasil Phạm" userId="72956dafe1aa49c0" providerId="LiveId" clId="{37D6303D-FA7A-4A42-9316-62894AB992F4}" dt="2021-08-09T02:41:21.903" v="144"/>
            <ac:picMkLst>
              <pc:docMk/>
              <pc:sldMasterMk cId="2298473320" sldId="2147483648"/>
              <pc:sldLayoutMk cId="4020168451" sldId="2147483650"/>
              <ac:picMk id="7" creationId="{0CB0936A-EF38-47AD-8C96-67C7E79BE34B}"/>
            </ac:picMkLst>
          </pc:picChg>
          <pc:picChg chg="add mod">
            <ac:chgData name="Nasil Phạm" userId="72956dafe1aa49c0" providerId="LiveId" clId="{37D6303D-FA7A-4A42-9316-62894AB992F4}" dt="2021-08-09T02:41:21.903" v="144"/>
            <ac:picMkLst>
              <pc:docMk/>
              <pc:sldMasterMk cId="2298473320" sldId="2147483648"/>
              <pc:sldLayoutMk cId="4020168451" sldId="2147483650"/>
              <ac:picMk id="9" creationId="{5CB1A60A-74FA-4FA5-ADEC-8D1400A9D8B0}"/>
            </ac:picMkLst>
          </pc:picChg>
        </pc:sldLayoutChg>
        <pc:sldLayoutChg chg="addSp modSp">
          <pc:chgData name="Nasil Phạm" userId="72956dafe1aa49c0" providerId="LiveId" clId="{37D6303D-FA7A-4A42-9316-62894AB992F4}" dt="2021-08-09T02:41:24.019" v="145"/>
          <pc:sldLayoutMkLst>
            <pc:docMk/>
            <pc:sldMasterMk cId="2298473320" sldId="2147483648"/>
            <pc:sldLayoutMk cId="387270377" sldId="2147483651"/>
          </pc:sldLayoutMkLst>
          <pc:spChg chg="add mod">
            <ac:chgData name="Nasil Phạm" userId="72956dafe1aa49c0" providerId="LiveId" clId="{37D6303D-FA7A-4A42-9316-62894AB992F4}" dt="2021-08-09T02:41:24.019" v="145"/>
            <ac:spMkLst>
              <pc:docMk/>
              <pc:sldMasterMk cId="2298473320" sldId="2147483648"/>
              <pc:sldLayoutMk cId="387270377" sldId="2147483651"/>
              <ac:spMk id="8" creationId="{4D01846A-EEDF-4FF0-BDD5-CD34AFBA8DB2}"/>
            </ac:spMkLst>
          </pc:spChg>
          <pc:picChg chg="add mod">
            <ac:chgData name="Nasil Phạm" userId="72956dafe1aa49c0" providerId="LiveId" clId="{37D6303D-FA7A-4A42-9316-62894AB992F4}" dt="2021-08-09T02:41:24.019" v="145"/>
            <ac:picMkLst>
              <pc:docMk/>
              <pc:sldMasterMk cId="2298473320" sldId="2147483648"/>
              <pc:sldLayoutMk cId="387270377" sldId="2147483651"/>
              <ac:picMk id="7" creationId="{2DEE61D0-09DD-4071-916F-160F6924BFEF}"/>
            </ac:picMkLst>
          </pc:picChg>
          <pc:picChg chg="add mod">
            <ac:chgData name="Nasil Phạm" userId="72956dafe1aa49c0" providerId="LiveId" clId="{37D6303D-FA7A-4A42-9316-62894AB992F4}" dt="2021-08-09T02:41:24.019" v="145"/>
            <ac:picMkLst>
              <pc:docMk/>
              <pc:sldMasterMk cId="2298473320" sldId="2147483648"/>
              <pc:sldLayoutMk cId="387270377" sldId="2147483651"/>
              <ac:picMk id="9" creationId="{F6B95F19-3693-4DF6-A02B-6A6A92E7512F}"/>
            </ac:picMkLst>
          </pc:picChg>
        </pc:sldLayoutChg>
        <pc:sldLayoutChg chg="addSp modSp mod">
          <pc:chgData name="Nasil Phạm" userId="72956dafe1aa49c0" providerId="LiveId" clId="{37D6303D-FA7A-4A42-9316-62894AB992F4}" dt="2021-08-09T02:43:06.146" v="170" actId="1076"/>
          <pc:sldLayoutMkLst>
            <pc:docMk/>
            <pc:sldMasterMk cId="2298473320" sldId="2147483648"/>
            <pc:sldLayoutMk cId="3708215488" sldId="2147483655"/>
          </pc:sldLayoutMkLst>
          <pc:spChg chg="add mod">
            <ac:chgData name="Nasil Phạm" userId="72956dafe1aa49c0" providerId="LiveId" clId="{37D6303D-FA7A-4A42-9316-62894AB992F4}" dt="2021-08-09T02:42:15.918" v="149" actId="14100"/>
            <ac:spMkLst>
              <pc:docMk/>
              <pc:sldMasterMk cId="2298473320" sldId="2147483648"/>
              <pc:sldLayoutMk cId="3708215488" sldId="2147483655"/>
              <ac:spMk id="5" creationId="{10666E9B-09E1-4354-B98F-E8A82D6C7DE3}"/>
            </ac:spMkLst>
          </pc:spChg>
          <pc:spChg chg="add mod">
            <ac:chgData name="Nasil Phạm" userId="72956dafe1aa49c0" providerId="LiveId" clId="{37D6303D-FA7A-4A42-9316-62894AB992F4}" dt="2021-08-09T02:43:06.146" v="170" actId="1076"/>
            <ac:spMkLst>
              <pc:docMk/>
              <pc:sldMasterMk cId="2298473320" sldId="2147483648"/>
              <pc:sldLayoutMk cId="3708215488" sldId="2147483655"/>
              <ac:spMk id="8" creationId="{6ACB9D87-DD81-4D08-9D78-FA7E069A6ABA}"/>
            </ac:spMkLst>
          </pc:spChg>
          <pc:spChg chg="add mod">
            <ac:chgData name="Nasil Phạm" userId="72956dafe1aa49c0" providerId="LiveId" clId="{37D6303D-FA7A-4A42-9316-62894AB992F4}" dt="2021-08-09T02:43:06.146" v="170" actId="1076"/>
            <ac:spMkLst>
              <pc:docMk/>
              <pc:sldMasterMk cId="2298473320" sldId="2147483648"/>
              <pc:sldLayoutMk cId="3708215488" sldId="2147483655"/>
              <ac:spMk id="9" creationId="{5ECCFD63-8A4D-46BE-BCD2-303A148107C2}"/>
            </ac:spMkLst>
          </pc:spChg>
          <pc:spChg chg="add mod">
            <ac:chgData name="Nasil Phạm" userId="72956dafe1aa49c0" providerId="LiveId" clId="{37D6303D-FA7A-4A42-9316-62894AB992F4}" dt="2021-08-09T02:42:51.818" v="169" actId="1076"/>
            <ac:spMkLst>
              <pc:docMk/>
              <pc:sldMasterMk cId="2298473320" sldId="2147483648"/>
              <pc:sldLayoutMk cId="3708215488" sldId="2147483655"/>
              <ac:spMk id="10" creationId="{9A89BF52-3748-46F7-901E-6CC75323A9E9}"/>
            </ac:spMkLst>
          </pc:spChg>
          <pc:picChg chg="add mod">
            <ac:chgData name="Nasil Phạm" userId="72956dafe1aa49c0" providerId="LiveId" clId="{37D6303D-FA7A-4A42-9316-62894AB992F4}" dt="2021-08-09T02:42:21.225" v="153" actId="14100"/>
            <ac:picMkLst>
              <pc:docMk/>
              <pc:sldMasterMk cId="2298473320" sldId="2147483648"/>
              <pc:sldLayoutMk cId="3708215488" sldId="2147483655"/>
              <ac:picMk id="6" creationId="{A9A20EF4-FF8C-42BB-946C-AD329732B586}"/>
            </ac:picMkLst>
          </pc:picChg>
          <pc:picChg chg="add mod">
            <ac:chgData name="Nasil Phạm" userId="72956dafe1aa49c0" providerId="LiveId" clId="{37D6303D-FA7A-4A42-9316-62894AB992F4}" dt="2021-08-09T02:42:35.242" v="163" actId="1076"/>
            <ac:picMkLst>
              <pc:docMk/>
              <pc:sldMasterMk cId="2298473320" sldId="2147483648"/>
              <pc:sldLayoutMk cId="3708215488" sldId="2147483655"/>
              <ac:picMk id="7" creationId="{63FCE846-3A21-4D10-9835-1E9DD13BC079}"/>
            </ac:picMkLst>
          </pc:picChg>
        </pc:sldLayoutChg>
        <pc:sldLayoutChg chg="addSp modSp del mod">
          <pc:chgData name="Nasil Phạm" userId="72956dafe1aa49c0" providerId="LiveId" clId="{37D6303D-FA7A-4A42-9316-62894AB992F4}" dt="2021-08-09T02:39:16.749" v="125" actId="2696"/>
          <pc:sldLayoutMkLst>
            <pc:docMk/>
            <pc:sldMasterMk cId="2298473320" sldId="2147483648"/>
            <pc:sldLayoutMk cId="2262850480" sldId="2147483660"/>
          </pc:sldLayoutMkLst>
          <pc:spChg chg="add mod">
            <ac:chgData name="Nasil Phạm" userId="72956dafe1aa49c0" providerId="LiveId" clId="{37D6303D-FA7A-4A42-9316-62894AB992F4}" dt="2021-08-09T02:37:51.808" v="37" actId="20577"/>
            <ac:spMkLst>
              <pc:docMk/>
              <pc:sldMasterMk cId="2298473320" sldId="2147483648"/>
              <pc:sldLayoutMk cId="2262850480" sldId="2147483660"/>
              <ac:spMk id="16" creationId="{3752FD7B-7790-4409-B2D1-6FC974765D7D}"/>
            </ac:spMkLst>
          </pc:spChg>
          <pc:spChg chg="mod">
            <ac:chgData name="Nasil Phạm" userId="72956dafe1aa49c0" providerId="LiveId" clId="{37D6303D-FA7A-4A42-9316-62894AB992F4}" dt="2021-08-09T02:38:05.771" v="76" actId="404"/>
            <ac:spMkLst>
              <pc:docMk/>
              <pc:sldMasterMk cId="2298473320" sldId="2147483648"/>
              <pc:sldLayoutMk cId="2262850480" sldId="2147483660"/>
              <ac:spMk id="17" creationId="{0A1E146D-94F4-403E-995A-245E8616E5C3}"/>
            </ac:spMkLst>
          </pc:spChg>
          <pc:spChg chg="mod">
            <ac:chgData name="Nasil Phạm" userId="72956dafe1aa49c0" providerId="LiveId" clId="{37D6303D-FA7A-4A42-9316-62894AB992F4}" dt="2021-08-09T02:39:10.324" v="124" actId="20577"/>
            <ac:spMkLst>
              <pc:docMk/>
              <pc:sldMasterMk cId="2298473320" sldId="2147483648"/>
              <pc:sldLayoutMk cId="2262850480" sldId="2147483660"/>
              <ac:spMk id="18" creationId="{A8B9D684-09BA-4124-BCDB-DE5AB90F9076}"/>
            </ac:spMkLst>
          </pc:spChg>
        </pc:sldLayoutChg>
      </pc:sldMasterChg>
      <pc:sldMasterChg chg="addSp delSp modSp new mod addSldLayout delSldLayout modSldLayout sldLayoutOrd">
        <pc:chgData name="Nasil Phạm" userId="72956dafe1aa49c0" providerId="LiveId" clId="{37D6303D-FA7A-4A42-9316-62894AB992F4}" dt="2021-08-09T02:47:13.355" v="230" actId="1076"/>
        <pc:sldMasterMkLst>
          <pc:docMk/>
          <pc:sldMasterMk cId="3793050691" sldId="2147483660"/>
        </pc:sldMasterMkLst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7" creationId="{287C997F-B414-410E-85DE-8D28A6AADC0F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8" creationId="{DE996709-8CDB-4908-8AA5-2D0D0E2F54E0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9" creationId="{BF519398-1478-4362-9F45-26841A7170C0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0" creationId="{4AD47CE1-C8D9-4F15-9E1B-6C1FCD38DB2E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1" creationId="{A0D09077-A601-439E-B977-C5605AF6BB2C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2" creationId="{9B50031A-9603-4483-ACE0-079C52278D37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3" creationId="{A11A8225-EC4C-4C8D-990F-7109CFAE06FA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4" creationId="{36BF70A3-E2AD-497D-9143-D7D4329F3894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6" creationId="{2B0944E9-EDEC-4CBC-B455-64FD8A17E295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8" creationId="{5BC68CAE-2A41-4F40-B8DC-07349B262069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9" creationId="{00DEC213-384F-440E-B890-A647A649A571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20" creationId="{A6993FD4-FE1E-4930-A68C-17907BE1EB9B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21" creationId="{CD64B40A-5198-4EB6-8E94-D4DAB90C1F66}"/>
          </ac:spMkLst>
        </pc:spChg>
        <pc:picChg chg="add del mod">
          <ac:chgData name="Nasil Phạm" userId="72956dafe1aa49c0" providerId="LiveId" clId="{37D6303D-FA7A-4A42-9316-62894AB992F4}" dt="2021-08-09T02:45:02.091" v="179"/>
          <ac:picMkLst>
            <pc:docMk/>
            <pc:sldMasterMk cId="3793050691" sldId="2147483660"/>
            <ac:picMk id="15" creationId="{7ED60D71-1775-4ACD-B962-B480DFB4FA8C}"/>
          </ac:picMkLst>
        </pc:picChg>
        <pc:picChg chg="add del mod">
          <ac:chgData name="Nasil Phạm" userId="72956dafe1aa49c0" providerId="LiveId" clId="{37D6303D-FA7A-4A42-9316-62894AB992F4}" dt="2021-08-09T02:45:02.091" v="179"/>
          <ac:picMkLst>
            <pc:docMk/>
            <pc:sldMasterMk cId="3793050691" sldId="2147483660"/>
            <ac:picMk id="17" creationId="{8475D130-F1E4-4504-93D6-646B9D37BC0A}"/>
          </ac:picMkLst>
        </pc:picChg>
        <pc:sldLayoutChg chg="addSp delSp modSp new mod replId">
          <pc:chgData name="Nasil Phạm" userId="72956dafe1aa49c0" providerId="LiveId" clId="{37D6303D-FA7A-4A42-9316-62894AB992F4}" dt="2021-08-09T02:47:13.355" v="230" actId="1076"/>
          <pc:sldLayoutMkLst>
            <pc:docMk/>
            <pc:sldMasterMk cId="3793050691" sldId="2147483660"/>
            <pc:sldLayoutMk cId="2208673822" sldId="2147483661"/>
          </pc:sldLayoutMkLst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7" creationId="{44329724-5682-4B09-84E5-EA91C4463F32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8" creationId="{F8236771-4C45-4EF5-A620-C3940D730E0C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9" creationId="{19EDF0D7-4037-41CB-A4A6-FBA71EEEF902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0" creationId="{FD3B8227-26ED-4063-899B-69DEE7CD205C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1" creationId="{0CC8AE99-6DD8-4701-A66C-94E60A0F0FDA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2" creationId="{9171BEF9-E421-4BD9-B264-89A9CDAFDA7F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3" creationId="{BBDC65AA-B7BD-4D65-9284-8DB1F31FB7AD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4" creationId="{617264D0-552D-4C38-BC40-C6134CE9043A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6" creationId="{6857D4BE-C515-4303-A012-105B59F0B7A5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8" creationId="{140D50F0-90EC-415A-A8E9-39244FFE6700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9" creationId="{69A38376-7ABB-4A72-90E6-1AD983918B81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20" creationId="{755B203C-6318-41C8-B5AC-6184CC31C0F9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1" creationId="{FD514492-DA57-4324-86DD-8E482A117AD8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2" creationId="{E821DBFF-5C74-4B4E-94C1-35F80FCDFCC1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3" creationId="{1C55F14F-D0A5-4769-BD66-BD2244B0F518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4" creationId="{E853FA7C-95CC-444A-B1B5-D5971EC8F5AE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5" creationId="{F98BEF98-40C9-4CAC-A2EE-706DF13C73C4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6" creationId="{2725CDD1-DBFA-4538-830A-C491067195E5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7" creationId="{C9785EEC-23B9-4D39-8540-95970FB3AA17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8" creationId="{0B9986FC-389D-4999-9AD7-F26ED860A339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0" creationId="{2306BAEA-061B-4C78-9293-8556B9280730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2" creationId="{D024CC45-85D1-4DEA-A6B4-52481CB9EE34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3" creationId="{CE99C135-2988-4CF0-98E8-067F51E64700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4" creationId="{8327B41A-D4CD-466A-B4C2-703E2357D895}"/>
            </ac:spMkLst>
          </pc:spChg>
          <pc:spChg chg="add mod">
            <ac:chgData name="Nasil Phạm" userId="72956dafe1aa49c0" providerId="LiveId" clId="{37D6303D-FA7A-4A42-9316-62894AB992F4}" dt="2021-08-09T02:47:13.355" v="230" actId="1076"/>
            <ac:spMkLst>
              <pc:docMk/>
              <pc:sldMasterMk cId="3793050691" sldId="2147483660"/>
              <pc:sldLayoutMk cId="2208673822" sldId="2147483661"/>
              <ac:spMk id="35" creationId="{EB9EA5E4-92E0-4C27-989D-96565B30258A}"/>
            </ac:spMkLst>
          </pc:spChg>
          <pc:picChg chg="add del mod">
            <ac:chgData name="Nasil Phạm" userId="72956dafe1aa49c0" providerId="LiveId" clId="{37D6303D-FA7A-4A42-9316-62894AB992F4}" dt="2021-08-09T02:43:44.980" v="173"/>
            <ac:picMkLst>
              <pc:docMk/>
              <pc:sldMasterMk cId="3793050691" sldId="2147483660"/>
              <pc:sldLayoutMk cId="2208673822" sldId="2147483661"/>
              <ac:picMk id="15" creationId="{5E41E222-D577-41C2-94EB-2EF2D16AFB2C}"/>
            </ac:picMkLst>
          </pc:picChg>
          <pc:picChg chg="add del mod">
            <ac:chgData name="Nasil Phạm" userId="72956dafe1aa49c0" providerId="LiveId" clId="{37D6303D-FA7A-4A42-9316-62894AB992F4}" dt="2021-08-09T02:43:44.980" v="173"/>
            <ac:picMkLst>
              <pc:docMk/>
              <pc:sldMasterMk cId="3793050691" sldId="2147483660"/>
              <pc:sldLayoutMk cId="2208673822" sldId="2147483661"/>
              <ac:picMk id="17" creationId="{2A722DB7-6EF1-4C77-8C9C-9D1BCF1764AE}"/>
            </ac:picMkLst>
          </pc:picChg>
          <pc:picChg chg="add mod">
            <ac:chgData name="Nasil Phạm" userId="72956dafe1aa49c0" providerId="LiveId" clId="{37D6303D-FA7A-4A42-9316-62894AB992F4}" dt="2021-08-09T02:46:14.743" v="188"/>
            <ac:picMkLst>
              <pc:docMk/>
              <pc:sldMasterMk cId="3793050691" sldId="2147483660"/>
              <pc:sldLayoutMk cId="2208673822" sldId="2147483661"/>
              <ac:picMk id="29" creationId="{AE8A0807-8839-4FC6-84F7-4BB8A6AA01EC}"/>
            </ac:picMkLst>
          </pc:picChg>
          <pc:picChg chg="add mod">
            <ac:chgData name="Nasil Phạm" userId="72956dafe1aa49c0" providerId="LiveId" clId="{37D6303D-FA7A-4A42-9316-62894AB992F4}" dt="2021-08-09T02:46:14.743" v="188"/>
            <ac:picMkLst>
              <pc:docMk/>
              <pc:sldMasterMk cId="3793050691" sldId="2147483660"/>
              <pc:sldLayoutMk cId="2208673822" sldId="2147483661"/>
              <ac:picMk id="31" creationId="{DC327D7E-C0EC-4CD6-AEE0-3246EC179CC3}"/>
            </ac:picMkLst>
          </pc:picChg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429750101" sldId="2147483662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831609702" sldId="2147483663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735127878" sldId="2147483664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574024274" sldId="2147483665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602394643" sldId="2147483666"/>
          </pc:sldLayoutMkLst>
        </pc:sldLayoutChg>
        <pc:sldLayoutChg chg="addSp delSp modSp new replId">
          <pc:chgData name="Nasil Phạm" userId="72956dafe1aa49c0" providerId="LiveId" clId="{37D6303D-FA7A-4A42-9316-62894AB992F4}" dt="2021-08-09T02:45:38.198" v="183"/>
          <pc:sldLayoutMkLst>
            <pc:docMk/>
            <pc:sldMasterMk cId="3793050691" sldId="2147483660"/>
            <pc:sldLayoutMk cId="1886484113" sldId="2147483667"/>
          </pc:sldLayoutMkLst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5" creationId="{A8A8E8E1-28E3-4A40-9D79-E3DE160B3C03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6" creationId="{B0999324-85A3-4647-83D7-A7192A6E36E5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7" creationId="{CD81086E-8829-48A2-9200-EB4ECDED9401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8" creationId="{0071A6F7-8FE4-4380-9951-EEA0C7839731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9" creationId="{0A298645-BC95-4BF8-A228-7F992AAFBA5F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0" creationId="{93AB68DB-F213-4D28-BB4F-42F81994331B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1" creationId="{AADD2288-DA9F-4E82-BE7C-4885F4DD603C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2" creationId="{2DBC2C31-5EA0-4990-B72D-B4509929AEC5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4" creationId="{2B855E3B-3845-48F3-AEA4-95738D4082EE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6" creationId="{6A1A1B54-5EC3-4407-8BB3-D698361D6592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7" creationId="{B94A1C32-8E4C-471C-BEFE-379A50A6C432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8" creationId="{64C0ACEB-1EDA-4D07-8331-C87B411597F8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9" creationId="{F8C862A8-A16A-47B4-9258-F04FB485A3B8}"/>
            </ac:spMkLst>
          </pc:spChg>
          <pc:picChg chg="add del mod">
            <ac:chgData name="Nasil Phạm" userId="72956dafe1aa49c0" providerId="LiveId" clId="{37D6303D-FA7A-4A42-9316-62894AB992F4}" dt="2021-08-09T02:45:38.198" v="183"/>
            <ac:picMkLst>
              <pc:docMk/>
              <pc:sldMasterMk cId="3793050691" sldId="2147483660"/>
              <pc:sldLayoutMk cId="1886484113" sldId="2147483667"/>
              <ac:picMk id="13" creationId="{2E68C0A4-B2FC-4A1A-BA76-B2CE7F963B51}"/>
            </ac:picMkLst>
          </pc:picChg>
          <pc:picChg chg="add del mod">
            <ac:chgData name="Nasil Phạm" userId="72956dafe1aa49c0" providerId="LiveId" clId="{37D6303D-FA7A-4A42-9316-62894AB992F4}" dt="2021-08-09T02:45:38.198" v="183"/>
            <ac:picMkLst>
              <pc:docMk/>
              <pc:sldMasterMk cId="3793050691" sldId="2147483660"/>
              <pc:sldLayoutMk cId="1886484113" sldId="2147483667"/>
              <ac:picMk id="15" creationId="{E999560E-EC05-4DCC-916F-046DADFABAA0}"/>
            </ac:picMkLst>
          </pc:picChg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232525806" sldId="2147483668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2834675663" sldId="2147483669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047465817" sldId="2147483670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2881378714" sldId="2147483671"/>
          </pc:sldLayoutMkLst>
        </pc:sldLayoutChg>
        <pc:sldLayoutChg chg="modSp add del mod ord">
          <pc:chgData name="Nasil Phạm" userId="72956dafe1aa49c0" providerId="LiveId" clId="{37D6303D-FA7A-4A42-9316-62894AB992F4}" dt="2021-08-09T02:45:39.108" v="185" actId="20578"/>
          <pc:sldLayoutMkLst>
            <pc:docMk/>
            <pc:sldMasterMk cId="3793050691" sldId="2147483660"/>
            <pc:sldLayoutMk cId="3139475642" sldId="2147483673"/>
          </pc:sldLayoutMkLst>
          <pc:spChg chg="mod">
            <ac:chgData name="Nasil Phạm" userId="72956dafe1aa49c0" providerId="LiveId" clId="{37D6303D-FA7A-4A42-9316-62894AB992F4}" dt="2021-08-09T02:45:38.859" v="184" actId="1076"/>
            <ac:spMkLst>
              <pc:docMk/>
              <pc:sldMasterMk cId="3793050691" sldId="2147483660"/>
              <pc:sldLayoutMk cId="3139475642" sldId="2147483673"/>
              <ac:spMk id="3" creationId="{2DC4D3E3-CA7E-4E70-9736-8ABB338D956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AAE824-92CB-4B9E-B64C-DAEF79366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2AC7-0FCB-45C5-835D-54E1CCBE9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AF6-9634-4D1B-A90E-A1E5D78F29E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2F19B-A165-4D5F-9E29-231E9260C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DEB7E-7D27-494B-A60F-9FE103AA6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986D-76FB-4B11-9142-2D91EF5F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DE07-3814-4C4D-8E52-97B912D4E6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0A0BC-ED4F-49F7-8413-A63AA5AF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0945B-319F-41F4-9F38-46C469C5B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2986-BA00-49CE-9BB2-BBECB988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4D48F-4F76-436A-9959-F1FAF044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162C-AB78-4BE4-99C3-08B846D6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AE02-2833-4D8C-9F5A-D29E6C07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F310-D27E-43A0-B212-5796A0A6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514492-DA57-4324-86DD-8E482A117A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21DBFF-5C74-4B4E-94C1-35F80FCDFCC1}"/>
              </a:ext>
            </a:extLst>
          </p:cNvPr>
          <p:cNvSpPr/>
          <p:nvPr userDrawn="1"/>
        </p:nvSpPr>
        <p:spPr>
          <a:xfrm>
            <a:off x="191203" y="373995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C55F14F-D0A5-4769-BD66-BD2244B0F518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853FA7C-95CC-444A-B1B5-D5971EC8F5AE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98BEF98-40C9-4CAC-A2EE-706DF13C73C4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725CDD1-DBFA-4538-830A-C491067195E5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9785EEC-23B9-4D39-8540-95970FB3AA17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9986FC-389D-4999-9AD7-F26ED860A339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9" name="Picture 2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E8A0807-8839-4FC6-84F7-4BB8A6AA0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06BAEA-061B-4C78-9293-8556B9280730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DC327D7E-C0EC-4CD6-AEE0-3246EC179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24CC45-85D1-4DEA-A6B4-52481CB9EE34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E99C135-2988-4CF0-98E8-067F51E64700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327B41A-D4CD-466A-B4C2-703E2357D895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B9EA5E4-92E0-4C27-989D-96565B30258A}"/>
              </a:ext>
            </a:extLst>
          </p:cNvPr>
          <p:cNvSpPr txBox="1">
            <a:spLocks/>
          </p:cNvSpPr>
          <p:nvPr userDrawn="1"/>
        </p:nvSpPr>
        <p:spPr>
          <a:xfrm>
            <a:off x="6931598" y="4350774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4: Vocabulary + Listening</a:t>
            </a:r>
          </a:p>
        </p:txBody>
      </p:sp>
    </p:spTree>
    <p:extLst>
      <p:ext uri="{BB962C8B-B14F-4D97-AF65-F5344CB8AC3E}">
        <p14:creationId xmlns:p14="http://schemas.microsoft.com/office/powerpoint/2010/main" val="220867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586E-8A12-4C1C-8C14-CECF9656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7A467-F25E-4FE4-B557-7BDFB7D9B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343C-8401-432F-88F6-445E6091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C632-56FE-498F-A902-4DC569B3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D1AA-2BF8-4F38-811B-BB5E358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6C31D-9166-46F6-8B59-1E1DA53E5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1C538-93CB-46F5-8ECB-AD6E79625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3001-F572-437E-B16A-36B1AC3D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6DDE-449D-4C59-93F3-BBD70B74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9F26-ABBC-459E-AC35-BB269EE4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F364-8334-45C2-B165-BE9C6EBBE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5B33-8718-4D8F-A806-E5FC0C98A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364D-793D-4106-BDF9-0DB42056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7F21-5C03-429C-ADFF-52CA6C81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A21F-FEC7-41CC-98BF-8DF3F89D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2D9119C-B720-48C7-94C3-C740833A3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61670-4BB5-41B4-9225-AB55F80B2D76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5469361-71CE-4671-8036-F7157A98E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5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2E8-AC1E-4BE7-99D4-999BACFF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BF2B-95C1-424C-9483-3F5CA7C6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9D64-95B2-4030-8C73-15C3AB1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60AA3-7DE8-4D8E-B5F9-BB929418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F15C-E3AF-43D7-8CCC-3845B73A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CB0936A-EF38-47AD-8C96-67C7E79B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A5019-73B0-4BF9-A2BF-6DAE28E00EA9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B1A60A-74FA-4FA5-ADEC-8D1400A9D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7A8C-D73B-4226-9BBF-A7C54B61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E067D-AB32-4BA2-AAAF-C7D03615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6DB6-ECAD-4759-B16C-04C09F29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CD82-B55E-4329-87F6-C7DACEC6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6EE0-FE04-4FED-9507-E7CC43E9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2DEE61D0-09DD-4071-916F-160F6924B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1846A-EEDF-4FF0-BDD5-CD34AFBA8DB2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6B95F19-3693-4DF6-A02B-6A6A92E75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8786-9A9E-4689-8259-94F6E2AF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BF76-A246-4252-AD03-64EF9F38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6534-9043-4150-8BCB-997CE5F18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8F393-BA3D-40FC-86E7-A4296F0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372B1-89E2-4C43-8AA0-CB5A0A60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2694-4ED8-439F-968D-BF5747C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DAAA-43AC-4189-B444-FD7D73AD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90E05-CCDF-46DA-A974-99D6307D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A8A0-943D-4B11-919D-C3F30D03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B14CC-1F92-4789-BC0E-ECF482F0B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F8A5E-E0D7-4671-A6E8-EBF6B15E6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CDEEB-1370-48AA-B612-3143E899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99F02-BD94-410C-A2CC-895783F5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A552D-4DD7-4828-9B23-21AD90BB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B41-B44A-45AE-B308-874202EB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D522E-5E66-416D-9318-4A7ECD09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F1475-2FB4-4FE9-9BCF-2EADAB09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810BA-86D7-4DE9-818E-5DECF513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A161D-E6E3-4FEA-93EF-8DB04FC1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D99BC-E3E0-4D3C-BA21-AD7F4935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DFCE-EE15-4449-87C9-A8F0A73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66E9B-09E1-4354-B98F-E8A82D6C7DE3}"/>
              </a:ext>
            </a:extLst>
          </p:cNvPr>
          <p:cNvSpPr/>
          <p:nvPr userDrawn="1"/>
        </p:nvSpPr>
        <p:spPr>
          <a:xfrm>
            <a:off x="0" y="6721474"/>
            <a:ext cx="16518194" cy="6994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A20EF4-FF8C-42BB-946C-AD329732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7" y="428109"/>
            <a:ext cx="6376220" cy="5658894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63FCE846-3A21-4D10-9835-1E9DD13B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6690208" y="3615392"/>
            <a:ext cx="678917" cy="9759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B9D87-DD81-4D08-9D78-FA7E069A6ABA}"/>
              </a:ext>
            </a:extLst>
          </p:cNvPr>
          <p:cNvSpPr/>
          <p:nvPr userDrawn="1"/>
        </p:nvSpPr>
        <p:spPr>
          <a:xfrm>
            <a:off x="7369125" y="1506801"/>
            <a:ext cx="3546185" cy="1934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CFD63-8A4D-46BE-BCD2-303A148107C2}"/>
              </a:ext>
            </a:extLst>
          </p:cNvPr>
          <p:cNvSpPr txBox="1"/>
          <p:nvPr userDrawn="1"/>
        </p:nvSpPr>
        <p:spPr>
          <a:xfrm>
            <a:off x="7830964" y="1763165"/>
            <a:ext cx="3005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9BF52-3748-46F7-901E-6CC75323A9E9}"/>
              </a:ext>
            </a:extLst>
          </p:cNvPr>
          <p:cNvSpPr txBox="1"/>
          <p:nvPr userDrawn="1"/>
        </p:nvSpPr>
        <p:spPr>
          <a:xfrm>
            <a:off x="7639373" y="4039452"/>
            <a:ext cx="300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370821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1E85-FFCB-42E9-AF93-4CA71752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530-A214-40EF-A264-EEDCE581E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A787E-364B-4719-9F5E-A11D9D2E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A0B0-AB89-4C1E-B09D-D8240736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93D1A-A2D7-4ADF-B5D7-C607A538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F3602-ABAD-40B8-AF9E-73D9D8D4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1BAF-DC8A-45E5-A508-4059C7BF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D66F-89DA-443D-A164-C038B49F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4790-51F6-4A12-850E-14B71FA6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A426-D5F6-46FC-92C0-6BAC3239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007F-86D9-4DD0-A08C-ECDF5B2D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439F-83E6-4A91-8DA1-BF68A554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1ECE8-AA00-405A-BBCE-C5698B67B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4F91A-5FA1-471B-A00D-8E5C1E02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DBEA-1DB3-4A3E-957E-B3B3900E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AEABA-188B-45B2-B1A7-F97A9024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28A71-C21F-4A9A-BA8A-4BA11754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0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EFA6-1452-412D-BD29-B8310DAC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9D65E-FD2B-4E26-869F-7987A0BC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048F-E8D0-4698-B8F0-8FA0F536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0B04-7AA8-4F89-A442-0B7614D5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E021-A4EF-4F71-8315-85ACB9F1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C3132-2E8E-4F41-80C9-29F7AE326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AE95-E7A1-41ED-8E09-8684A21A3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70D0C-CC48-4794-B8F0-EC2301FB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38C5-D002-45D4-887E-DBE38F3B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C9F89-1650-4246-9002-D5643FD0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2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71114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5"/>
            <a:ext cx="7284371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3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4" y="4193694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3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699" y="5200650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9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2" y="624716"/>
            <a:ext cx="5740592" cy="5063542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8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2" y="3723370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0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2"/>
            <a:ext cx="462371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3" y="4570562"/>
            <a:ext cx="10377281" cy="4689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2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3605-B302-4C45-AB7C-4A0CD719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BF24C-6527-4330-BA40-C9E184D04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49C5-860D-4855-9C5D-54E7FDFB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7F9A6-48CE-4F46-912F-384461AA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EEB3-8FDB-4A80-A6AA-D656581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C7E9408-68D8-4638-A314-3A37A05BF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781A5-DF9A-471B-870F-BF2517968B1F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EA4D4E-F945-48E3-BD00-00256DE4F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95" y="6148765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A582-8A78-4990-A75D-25EA07A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D6EE-226F-4281-B7C0-61BD2F34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C3EF-AB82-4A14-A67D-2BF701EB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E20C-DB6D-4349-A076-B47B2761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0CE2-AC93-48E4-BC15-B4DC8241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4283EF93-D23C-4996-BF1D-A116EBC7A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04085" y="6077707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C2DE7-9970-4FD3-A9D6-9AC805CF653A}"/>
              </a:ext>
            </a:extLst>
          </p:cNvPr>
          <p:cNvSpPr txBox="1"/>
          <p:nvPr userDrawn="1"/>
        </p:nvSpPr>
        <p:spPr>
          <a:xfrm>
            <a:off x="696278" y="6492875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D3C4708-0455-4714-8AB0-94D9E9F996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1316-D4D3-48B3-A920-88FBBF75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B56F-3C02-478E-9C0F-C1BF5BB5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1D1E-56C9-4852-A2E4-39BD4542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DA7E-23D4-40D7-AB27-65C051F8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6FAE-99AD-41C3-ABA6-F98E85A8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9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D452-4A16-480B-9DF3-D8DD44D5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82EF-0E80-4C13-BE7D-0E4F37BF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2481-93A8-426C-B8D1-954EF1B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63D0-D6F7-4759-8F2E-59073A35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9BAD-ED39-459D-9325-0BBF5736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5177F37-DD81-4FAB-B577-8C85691EE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9831B-BD10-439E-8C4E-AD1CAE1F63C2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1BC9F42-67A0-4911-BBEC-E1F220B8B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0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293F-76D6-4DA0-B8A2-C46621E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AD79-D65F-4B35-A28C-DD11D686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5C597-AACB-41F9-A341-E265470FC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D0053-9EB2-41A0-8469-81B7ABD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59B0-1691-4636-BF1C-A68B6989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BCB47-51BF-45ED-B89B-77572808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40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2D8-0C1E-48EA-AC20-69C180D9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9A2A-73A2-4184-B301-211D28A5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17E5-17EC-4691-A992-C2910E1E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0602B-A284-41B0-998C-57B582655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26C34-109C-4561-8BC8-32C160155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3341F-A547-41E2-8373-D1ED4E50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0E6C3-B6FC-4A09-8A7E-05884E6E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514FC-BB6D-48C8-974B-E7A9452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15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4715-05FB-4D0B-8DE6-676EF13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43BBE-3680-4A16-9EA5-738DDE96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75C9-4D9C-4D50-98D0-75A0338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50C1D-CD8E-460E-8B0E-020C706E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9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A04AA-8A46-412D-9E16-8107A944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A6CE0-8477-4264-92F3-4DDE484B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BAEE1-7CF0-4B3E-BD0D-7973EAF8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77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D3E5-F766-4908-A504-503C4E34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829D-B77A-47D9-B030-601893DC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65E34-328F-4E3E-9AF5-5639F056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945B3-0C79-427A-8852-090D5C5F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E8B9A-DDB1-4315-9658-25C85DF1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21AA-7F22-4543-AE20-411406C0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357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A8CC-C826-4A37-831B-7835322F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11B7-1425-49BC-9129-DEF18125B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B0DB-23F2-4FBB-B92F-2D6A1E2D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84D7F-9A84-4B8D-AC40-0C383495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131A-FF8E-4B37-BE8E-A77D10F5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C058B-8D93-45BB-B7F8-8CC213B6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84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C03E-69BF-45F5-B692-49637673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FB1EF-6BCE-4637-B514-550EBF64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C6F4-B050-47A4-9C94-60A0D2F7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78D3-CA11-4415-8FE4-04A706D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FC68-6EDC-4417-8171-A9263B8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74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D77FE-24E8-4DFE-AB38-7BCA4DF26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2F5CE-80B3-44E8-AB4C-18C7451FC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9D33C-5314-44AB-B8FF-5D82373B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DC1D-0EE1-41E8-B927-C953F7D5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9003-0579-4D32-819F-E8A19ED0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34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10574-2901-4392-8F3C-370FCAA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BA86E-F01C-4BBA-ABD5-502B2EC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D46DF-8B57-4BE3-8531-607DB286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0B9123-8714-4999-B7B1-60D4AAA9E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7326" cy="6858000"/>
          </a:xfrm>
          <a:prstGeom prst="rect">
            <a:avLst/>
          </a:prstGeom>
        </p:spPr>
      </p:pic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008E0AC2-E0B8-44CF-8322-ADFE83E6C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016311" y="4485219"/>
            <a:ext cx="803224" cy="11546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8517E5-8656-420B-B49C-2FA45953A1F0}"/>
              </a:ext>
            </a:extLst>
          </p:cNvPr>
          <p:cNvSpPr/>
          <p:nvPr userDrawn="1"/>
        </p:nvSpPr>
        <p:spPr>
          <a:xfrm>
            <a:off x="8016311" y="1321374"/>
            <a:ext cx="3662667" cy="2593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E462F-D9F7-431F-895E-D4F19F1C89B1}"/>
              </a:ext>
            </a:extLst>
          </p:cNvPr>
          <p:cNvSpPr txBox="1"/>
          <p:nvPr userDrawn="1"/>
        </p:nvSpPr>
        <p:spPr>
          <a:xfrm>
            <a:off x="8610601" y="1731605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Friends 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4A68C-D340-45AD-BCC9-BB64DF2426BA}"/>
              </a:ext>
            </a:extLst>
          </p:cNvPr>
          <p:cNvSpPr txBox="1"/>
          <p:nvPr userDrawn="1"/>
        </p:nvSpPr>
        <p:spPr>
          <a:xfrm>
            <a:off x="8950164" y="5167294"/>
            <a:ext cx="44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51536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D626-32A0-4FBD-B49B-50EB4B23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0869-31C3-4D87-9435-73D0F665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79EE-8D96-4B05-8765-4E4251657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2617A-39CC-4E6C-80C2-FCB4C951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27057-AEDE-44FF-882F-A07095C4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04A67-5C4E-4A0E-BAC9-82374629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7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A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7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j-ea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7A50-25B4-4D53-9106-B470E58E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9184-64FB-4E4E-8E5D-F4AA8E5A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E7708-3F62-4C7F-BD95-0E957322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D50C7-FE3D-4E50-B665-2F8010FE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8C16-416B-4241-972D-5A2D9559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D7B9-205F-4191-A27C-D01DDE38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1D327-636C-4E76-831F-B80FDAA1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2F62B-A0CA-4E11-9CBA-A8ECC9B0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B7EE3-0C09-4187-887A-D861A7E31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50EBF-5A3F-401A-87F8-9BA009B4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38ADA-B0C2-4EBF-96B8-B6A53B93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7A696-0EAB-444B-9C98-63672603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022A-ECBC-45C5-A131-5D43A849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96ED8-9C20-40AC-B027-7BED3A76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18CDD-D7B8-4786-8763-02EA29CB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74B65-3445-4088-964C-5CE5647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31331-FB38-40F8-AFDB-50B791F0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5FBA0-6798-4583-9C53-5FAC4279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C743-93E6-4E08-8902-1C96324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AAB1-AF48-40DE-9B5E-391F1E8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7E56-7C2A-473F-B9D4-A8E6F48F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3954-E55A-4AFA-ABB5-BE1C8F01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63B58-D38E-4ADA-A962-03E062CD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B79-8D2C-484B-8DF3-06574C03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AFCB4-BBAD-4544-AB84-9F515A5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D4A6-6930-4E3A-837A-658FE060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B0551-98AA-4235-A00E-24CB2538B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A9FB9-7256-4D16-A068-434062E83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D8488-E897-4837-8165-C6F546C8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62001-CBD7-42EF-999D-D0FCAFEC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369D1-92F0-483C-B5D6-6E54A5C4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BE185-F7BB-4606-9DB3-C84620F7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B3F1-7761-4DCC-8AB5-322C20E9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FCA7-7055-4CEE-90B3-603447605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DB3B-B59C-4AA9-94EC-CCA8BFA3221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FA085-18E3-4B28-BC5E-7CAB0588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CDD76-66A3-46F9-8939-AC72D2F10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50CD5-AE65-464B-81C0-D7DE6108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F27AE-6268-4A47-ADEB-DCD4AFDF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DD6C-ED95-4CC4-98AF-24DF610E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DA95-EE43-4552-96AB-BAA16B6E2EE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1F870-47D3-4787-A769-7E0E518B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737B-9F19-47D5-9461-7635FEA3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0" y="209864"/>
            <a:ext cx="765156" cy="71541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72E9B-8071-4EF6-A661-D029C775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E796F-00F2-446C-B323-3C819992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65686-8E83-4A9D-A35C-A04A606E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29787-F407-407A-BB21-EACA3B3BF41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D243-4452-41B7-9C9B-79EDCA421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217A-B2C1-4D29-91E2-031F5A94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216A-D31C-415E-8422-F032216B3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1" y="161365"/>
            <a:ext cx="11806518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2" y="3121818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0" y="3255998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3" y="285186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3" y="5390026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3" y="5397903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7"/>
            <a:ext cx="5006640" cy="659934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4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1: Towns and Cities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371761" y="5135793"/>
            <a:ext cx="4194297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7635711" y="5188185"/>
            <a:ext cx="3751868" cy="489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4: Vocabulary + Listening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Cute little kid girl think with question mark">
            <a:extLst>
              <a:ext uri="{FF2B5EF4-FFF2-40B4-BE49-F238E27FC236}">
                <a16:creationId xmlns:a16="http://schemas.microsoft.com/office/drawing/2014/main" id="{5AF2B059-812A-4F7F-819F-DCB5E130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9" y="1049464"/>
            <a:ext cx="3946064" cy="47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96FD6-1854-4901-A23B-42B70D3BA8E2}"/>
              </a:ext>
            </a:extLst>
          </p:cNvPr>
          <p:cNvSpPr txBox="1"/>
          <p:nvPr/>
        </p:nvSpPr>
        <p:spPr>
          <a:xfrm>
            <a:off x="4050538" y="2703217"/>
            <a:ext cx="8211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questions </a:t>
            </a:r>
            <a:endParaRPr lang="en-US" sz="54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2A60C4-0362-403C-A3CA-5BC04C22EE6E}"/>
              </a:ext>
            </a:extLst>
          </p:cNvPr>
          <p:cNvSpPr txBox="1"/>
          <p:nvPr/>
        </p:nvSpPr>
        <p:spPr>
          <a:xfrm>
            <a:off x="767305" y="1408042"/>
            <a:ext cx="10449045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Who does Emma meet at the shopping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What does Lukas say about the price of the buses?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Where is Dwayne from?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What does Harriet agree with Chloe about? </a:t>
            </a:r>
          </a:p>
        </p:txBody>
      </p:sp>
    </p:spTree>
    <p:extLst>
      <p:ext uri="{BB962C8B-B14F-4D97-AF65-F5344CB8AC3E}">
        <p14:creationId xmlns:p14="http://schemas.microsoft.com/office/powerpoint/2010/main" val="42345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C0548210-369B-4FC7-9F26-CFE59B996AE9}"/>
              </a:ext>
            </a:extLst>
          </p:cNvPr>
          <p:cNvSpPr txBox="1"/>
          <p:nvPr/>
        </p:nvSpPr>
        <p:spPr>
          <a:xfrm>
            <a:off x="1541365" y="1581843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1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4DDFA5F-5054-4EA1-BCB4-5DC43FE5C062}"/>
              </a:ext>
            </a:extLst>
          </p:cNvPr>
          <p:cNvSpPr txBox="1"/>
          <p:nvPr/>
        </p:nvSpPr>
        <p:spPr>
          <a:xfrm>
            <a:off x="5316640" y="1581843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EBE04D50-262A-4942-A135-1825963B6D44}"/>
              </a:ext>
            </a:extLst>
          </p:cNvPr>
          <p:cNvSpPr txBox="1"/>
          <p:nvPr/>
        </p:nvSpPr>
        <p:spPr>
          <a:xfrm>
            <a:off x="9080342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6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0C9821B-92AD-41AA-A4BE-9821052397F0}"/>
              </a:ext>
            </a:extLst>
          </p:cNvPr>
          <p:cNvSpPr txBox="1"/>
          <p:nvPr/>
        </p:nvSpPr>
        <p:spPr>
          <a:xfrm>
            <a:off x="8929870" y="1625115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3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8A072A39-AE62-4904-A8B2-F6A02D9332BB}"/>
              </a:ext>
            </a:extLst>
          </p:cNvPr>
          <p:cNvSpPr txBox="1"/>
          <p:nvPr/>
        </p:nvSpPr>
        <p:spPr>
          <a:xfrm>
            <a:off x="1402466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4</a:t>
            </a: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A91562C7-8208-4B72-B5EE-27A57DE79EA4}"/>
              </a:ext>
            </a:extLst>
          </p:cNvPr>
          <p:cNvSpPr txBox="1"/>
          <p:nvPr/>
        </p:nvSpPr>
        <p:spPr>
          <a:xfrm>
            <a:off x="5316640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5</a:t>
            </a: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FFB2B361-C227-43B5-8910-5BB1B5F1303F}"/>
              </a:ext>
            </a:extLst>
          </p:cNvPr>
          <p:cNvSpPr txBox="1"/>
          <p:nvPr/>
        </p:nvSpPr>
        <p:spPr>
          <a:xfrm>
            <a:off x="3055716" y="384920"/>
            <a:ext cx="812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dern Love Grunge" panose="04070805081005020601" pitchFamily="82" charset="0"/>
              </a:rPr>
              <a:t>LUCKY NUMBERS </a:t>
            </a:r>
          </a:p>
        </p:txBody>
      </p:sp>
    </p:spTree>
    <p:extLst>
      <p:ext uri="{BB962C8B-B14F-4D97-AF65-F5344CB8AC3E}">
        <p14:creationId xmlns:p14="http://schemas.microsoft.com/office/powerpoint/2010/main" val="29617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21C363FC-62EF-4BD9-9C9E-3B1FA89E21F9}"/>
              </a:ext>
            </a:extLst>
          </p:cNvPr>
          <p:cNvSpPr txBox="1"/>
          <p:nvPr/>
        </p:nvSpPr>
        <p:spPr>
          <a:xfrm>
            <a:off x="570052" y="1513796"/>
            <a:ext cx="11282423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Who does Emma meet at the shopping </a:t>
            </a:r>
            <a:r>
              <a:rPr lang="en-US" sz="4200" b="1" dirty="0" err="1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2BECA-49D4-4739-939C-EBAD882C49CB}"/>
              </a:ext>
            </a:extLst>
          </p:cNvPr>
          <p:cNvSpPr txBox="1"/>
          <p:nvPr/>
        </p:nvSpPr>
        <p:spPr>
          <a:xfrm>
            <a:off x="680011" y="2690336"/>
            <a:ext cx="11062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She meets her friends at the shopping </a:t>
            </a:r>
            <a:r>
              <a:rPr lang="en-US" sz="4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 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E5861E92-402D-4011-84E4-E54F14773A6F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26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CA1D7893-69E0-45B9-8BCC-9816749D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7" y="3659832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7E39B-9050-40CF-AA79-44F5CB4ADA80}"/>
              </a:ext>
            </a:extLst>
          </p:cNvPr>
          <p:cNvSpPr txBox="1"/>
          <p:nvPr/>
        </p:nvSpPr>
        <p:spPr>
          <a:xfrm>
            <a:off x="292262" y="1246734"/>
            <a:ext cx="11768557" cy="191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What does Lukas say about the price of the buses?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5915D-56A2-4D0C-987D-088B243073B1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593BA-1BD5-4DE9-BF26-06FCD3B3E866}"/>
              </a:ext>
            </a:extLst>
          </p:cNvPr>
          <p:cNvSpPr txBox="1"/>
          <p:nvPr/>
        </p:nvSpPr>
        <p:spPr>
          <a:xfrm>
            <a:off x="1368707" y="3266110"/>
            <a:ext cx="6094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are expensive.</a:t>
            </a:r>
          </a:p>
        </p:txBody>
      </p:sp>
      <p:pic>
        <p:nvPicPr>
          <p:cNvPr id="7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E6DF6A51-7228-4B80-87ED-16149FFF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7" y="3880884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3E361-68AF-4C74-9322-C6C4364D0082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E463B-CEBC-4634-BE4B-E571780C4D47}"/>
              </a:ext>
            </a:extLst>
          </p:cNvPr>
          <p:cNvSpPr txBox="1"/>
          <p:nvPr/>
        </p:nvSpPr>
        <p:spPr>
          <a:xfrm>
            <a:off x="1484453" y="1038390"/>
            <a:ext cx="9499921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Where is Dwayne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DC6C3-ADE5-4B3B-850D-594AEBC9F3D3}"/>
              </a:ext>
            </a:extLst>
          </p:cNvPr>
          <p:cNvSpPr txBox="1"/>
          <p:nvPr/>
        </p:nvSpPr>
        <p:spPr>
          <a:xfrm>
            <a:off x="1484453" y="2314602"/>
            <a:ext cx="6094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He is from </a:t>
            </a: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New York.</a:t>
            </a:r>
            <a:endParaRPr lang="en-US" sz="4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35019B6B-0106-4BB6-BD2F-99F50C5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7" y="3383770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338F3-860C-4EA4-8252-F3FBC0F7C913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7F63F-9DAD-4B86-99F3-D50DEAE8178F}"/>
              </a:ext>
            </a:extLst>
          </p:cNvPr>
          <p:cNvSpPr txBox="1"/>
          <p:nvPr/>
        </p:nvSpPr>
        <p:spPr>
          <a:xfrm>
            <a:off x="882738" y="936153"/>
            <a:ext cx="10993055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What does Harriet agree with Chloe about?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A02DD-3739-4FEA-8A8C-AC025C4B3DA3}"/>
              </a:ext>
            </a:extLst>
          </p:cNvPr>
          <p:cNvSpPr txBox="1"/>
          <p:nvPr/>
        </p:nvSpPr>
        <p:spPr>
          <a:xfrm>
            <a:off x="640152" y="2044005"/>
            <a:ext cx="11097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pizzas in Gino’s are better, and the people are friendlier. </a:t>
            </a:r>
            <a:endParaRPr lang="en-US" sz="4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B0DECE60-0DE1-417E-80DC-EAFCDDA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9" y="3591144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FA6325-1EB3-4644-8326-6DCCE46E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CC251-67C4-407B-B15C-56844A314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40005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D3CE7-CE01-4A95-9BA1-121A0116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85" y="3387758"/>
            <a:ext cx="3524250" cy="285750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DC71A149-D8CE-4F5D-8014-6061D2FB1B2A}"/>
              </a:ext>
            </a:extLst>
          </p:cNvPr>
          <p:cNvSpPr txBox="1"/>
          <p:nvPr/>
        </p:nvSpPr>
        <p:spPr>
          <a:xfrm>
            <a:off x="2596707" y="1678330"/>
            <a:ext cx="713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Imprint MT Shadow" panose="04020605060303030202" pitchFamily="82" charset="0"/>
              </a:rPr>
              <a:t>You get 10 points !</a:t>
            </a:r>
          </a:p>
        </p:txBody>
      </p:sp>
    </p:spTree>
    <p:extLst>
      <p:ext uri="{BB962C8B-B14F-4D97-AF65-F5344CB8AC3E}">
        <p14:creationId xmlns:p14="http://schemas.microsoft.com/office/powerpoint/2010/main" val="11634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FA6325-1EB3-4644-8326-6DCCE46E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CC251-67C4-407B-B15C-56844A314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2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D3CE7-CE01-4A95-9BA1-121A0116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85" y="3387758"/>
            <a:ext cx="3524250" cy="285750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DC71A149-D8CE-4F5D-8014-6061D2FB1B2A}"/>
              </a:ext>
            </a:extLst>
          </p:cNvPr>
          <p:cNvSpPr txBox="1"/>
          <p:nvPr/>
        </p:nvSpPr>
        <p:spPr>
          <a:xfrm>
            <a:off x="2596707" y="1678330"/>
            <a:ext cx="713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Imprint MT Shadow" panose="04020605060303030202" pitchFamily="82" charset="0"/>
              </a:rPr>
              <a:t>You get 10 points !</a:t>
            </a:r>
          </a:p>
        </p:txBody>
      </p:sp>
    </p:spTree>
    <p:extLst>
      <p:ext uri="{BB962C8B-B14F-4D97-AF65-F5344CB8AC3E}">
        <p14:creationId xmlns:p14="http://schemas.microsoft.com/office/powerpoint/2010/main" val="602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C80E13-6F2F-4D7B-9DF8-96B08353C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3A1EF-E7FC-4BBE-959C-103D6D533E9A}"/>
              </a:ext>
            </a:extLst>
          </p:cNvPr>
          <p:cNvSpPr txBox="1"/>
          <p:nvPr/>
        </p:nvSpPr>
        <p:spPr>
          <a:xfrm>
            <a:off x="154172" y="2733418"/>
            <a:ext cx="11883656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Think of three places that you like in your town / city and three places that you don’t like. Write sentences and say why you like or dislike them.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1516D7-5209-45E9-B77D-BB54E343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53" y="571500"/>
            <a:ext cx="87186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2C602-DF38-4FA7-9F37-E7A9E90FCA51}"/>
              </a:ext>
            </a:extLst>
          </p:cNvPr>
          <p:cNvSpPr txBox="1"/>
          <p:nvPr/>
        </p:nvSpPr>
        <p:spPr>
          <a:xfrm>
            <a:off x="0" y="2254101"/>
            <a:ext cx="12192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MINDMAP </a:t>
            </a:r>
          </a:p>
        </p:txBody>
      </p:sp>
    </p:spTree>
    <p:extLst>
      <p:ext uri="{BB962C8B-B14F-4D97-AF65-F5344CB8AC3E}">
        <p14:creationId xmlns:p14="http://schemas.microsoft.com/office/powerpoint/2010/main" val="2728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00F7E-76DA-4D35-BCA0-85B39043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64" y="1020725"/>
            <a:ext cx="5288338" cy="5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7BEE2-38CA-4FEC-A0FC-27F1321C709C}"/>
              </a:ext>
            </a:extLst>
          </p:cNvPr>
          <p:cNvSpPr txBox="1"/>
          <p:nvPr/>
        </p:nvSpPr>
        <p:spPr>
          <a:xfrm>
            <a:off x="1134847" y="2385151"/>
            <a:ext cx="1024198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3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the new words.</a:t>
            </a:r>
          </a:p>
          <a:p>
            <a:r>
              <a:rPr lang="en-US" sz="3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Prepare for next lesson – Language focus: comparative adjectives.</a:t>
            </a:r>
            <a:endParaRPr lang="en-US" sz="3200" b="1" dirty="0">
              <a:solidFill>
                <a:srgbClr val="993366"/>
              </a:solidFill>
            </a:endParaRPr>
          </a:p>
        </p:txBody>
      </p:sp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>
            <a:extLst>
              <a:ext uri="{FF2B5EF4-FFF2-40B4-BE49-F238E27FC236}">
                <a16:creationId xmlns:a16="http://schemas.microsoft.com/office/drawing/2014/main" id="{77904990-A8E0-4631-9BC0-C77D42D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2392328" y="2591535"/>
            <a:ext cx="7293932" cy="13531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66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NI-Bandit" pitchFamily="2" charset="0"/>
              </a:rPr>
              <a:t>OPEN! SESAME!</a:t>
            </a:r>
          </a:p>
        </p:txBody>
      </p:sp>
    </p:spTree>
    <p:extLst>
      <p:ext uri="{BB962C8B-B14F-4D97-AF65-F5344CB8AC3E}">
        <p14:creationId xmlns:p14="http://schemas.microsoft.com/office/powerpoint/2010/main" val="3577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651E306-8821-48C4-B7E5-536A654B239D}"/>
              </a:ext>
            </a:extLst>
          </p:cNvPr>
          <p:cNvGrpSpPr/>
          <p:nvPr/>
        </p:nvGrpSpPr>
        <p:grpSpPr>
          <a:xfrm>
            <a:off x="1401863" y="365770"/>
            <a:ext cx="9176347" cy="6055604"/>
            <a:chOff x="1319514" y="101940"/>
            <a:chExt cx="10023675" cy="63531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BADAD8-29FF-40AA-BA94-B579CDA8F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098" y="101940"/>
              <a:ext cx="4896091" cy="63531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A2CBA5-C1A4-4FAB-958F-93E2D8103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14" y="101940"/>
              <a:ext cx="5127585" cy="6353175"/>
            </a:xfrm>
            <a:prstGeom prst="rect">
              <a:avLst/>
            </a:prstGeom>
          </p:spPr>
        </p:pic>
      </p:grpSp>
      <p:sp>
        <p:nvSpPr>
          <p:cNvPr id="21" name="nền 5a">
            <a:extLst>
              <a:ext uri="{FF2B5EF4-FFF2-40B4-BE49-F238E27FC236}">
                <a16:creationId xmlns:a16="http://schemas.microsoft.com/office/drawing/2014/main" id="{EE420375-F038-4D83-86A6-679396C8B2C2}"/>
              </a:ext>
            </a:extLst>
          </p:cNvPr>
          <p:cNvSpPr/>
          <p:nvPr/>
        </p:nvSpPr>
        <p:spPr>
          <a:xfrm>
            <a:off x="3682171" y="2394547"/>
            <a:ext cx="2308906" cy="1996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quiet</a:t>
            </a:r>
          </a:p>
        </p:txBody>
      </p:sp>
      <p:sp>
        <p:nvSpPr>
          <p:cNvPr id="22" name="nền 2b">
            <a:extLst>
              <a:ext uri="{FF2B5EF4-FFF2-40B4-BE49-F238E27FC236}">
                <a16:creationId xmlns:a16="http://schemas.microsoft.com/office/drawing/2014/main" id="{65B798CB-89D7-4C32-8BF3-1B53916AE37C}"/>
              </a:ext>
            </a:extLst>
          </p:cNvPr>
          <p:cNvSpPr/>
          <p:nvPr/>
        </p:nvSpPr>
        <p:spPr>
          <a:xfrm>
            <a:off x="1406004" y="2405024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pretty</a:t>
            </a:r>
          </a:p>
        </p:txBody>
      </p:sp>
      <p:pic>
        <p:nvPicPr>
          <p:cNvPr id="18" name="nền 1a">
            <a:extLst>
              <a:ext uri="{FF2B5EF4-FFF2-40B4-BE49-F238E27FC236}">
                <a16:creationId xmlns:a16="http://schemas.microsoft.com/office/drawing/2014/main" id="{40883D8F-401B-4753-A162-59A0D593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64" y="360691"/>
            <a:ext cx="2286000" cy="2039361"/>
          </a:xfrm>
          <a:prstGeom prst="rect">
            <a:avLst/>
          </a:prstGeom>
        </p:spPr>
      </p:pic>
      <p:pic>
        <p:nvPicPr>
          <p:cNvPr id="19" name="nền 2a">
            <a:extLst>
              <a:ext uri="{FF2B5EF4-FFF2-40B4-BE49-F238E27FC236}">
                <a16:creationId xmlns:a16="http://schemas.microsoft.com/office/drawing/2014/main" id="{4961270F-D14A-4BB7-9AAC-EF91F70557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/>
        </p:blipFill>
        <p:spPr>
          <a:xfrm>
            <a:off x="3700272" y="360691"/>
            <a:ext cx="2280492" cy="2040873"/>
          </a:xfrm>
          <a:prstGeom prst="rect">
            <a:avLst/>
          </a:prstGeom>
        </p:spPr>
      </p:pic>
      <p:sp>
        <p:nvSpPr>
          <p:cNvPr id="20" name="nền 3a">
            <a:extLst>
              <a:ext uri="{FF2B5EF4-FFF2-40B4-BE49-F238E27FC236}">
                <a16:creationId xmlns:a16="http://schemas.microsoft.com/office/drawing/2014/main" id="{E9DD556F-6F34-4E19-AEF1-B2F5090BA731}"/>
              </a:ext>
            </a:extLst>
          </p:cNvPr>
          <p:cNvSpPr/>
          <p:nvPr/>
        </p:nvSpPr>
        <p:spPr>
          <a:xfrm>
            <a:off x="5996432" y="377951"/>
            <a:ext cx="2286000" cy="2031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unfriendly</a:t>
            </a:r>
          </a:p>
        </p:txBody>
      </p:sp>
      <p:sp>
        <p:nvSpPr>
          <p:cNvPr id="24" name="nền 6b">
            <a:extLst>
              <a:ext uri="{FF2B5EF4-FFF2-40B4-BE49-F238E27FC236}">
                <a16:creationId xmlns:a16="http://schemas.microsoft.com/office/drawing/2014/main" id="{8ECFA09A-7D5A-4F51-9DEE-541019E83617}"/>
              </a:ext>
            </a:extLst>
          </p:cNvPr>
          <p:cNvSpPr/>
          <p:nvPr/>
        </p:nvSpPr>
        <p:spPr>
          <a:xfrm>
            <a:off x="8281524" y="4402805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clean</a:t>
            </a:r>
          </a:p>
        </p:txBody>
      </p:sp>
      <p:sp>
        <p:nvSpPr>
          <p:cNvPr id="25" name="nền 1b">
            <a:extLst>
              <a:ext uri="{FF2B5EF4-FFF2-40B4-BE49-F238E27FC236}">
                <a16:creationId xmlns:a16="http://schemas.microsoft.com/office/drawing/2014/main" id="{1FD09891-800F-4E47-B2CE-E91071FAD7B6}"/>
              </a:ext>
            </a:extLst>
          </p:cNvPr>
          <p:cNvSpPr/>
          <p:nvPr/>
        </p:nvSpPr>
        <p:spPr>
          <a:xfrm>
            <a:off x="8286436" y="2409717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old</a:t>
            </a:r>
          </a:p>
        </p:txBody>
      </p:sp>
      <p:sp>
        <p:nvSpPr>
          <p:cNvPr id="26" name="nền 4b">
            <a:extLst>
              <a:ext uri="{FF2B5EF4-FFF2-40B4-BE49-F238E27FC236}">
                <a16:creationId xmlns:a16="http://schemas.microsoft.com/office/drawing/2014/main" id="{53390A6B-1FBD-470C-A6B6-6C2D78623B7A}"/>
              </a:ext>
            </a:extLst>
          </p:cNvPr>
          <p:cNvSpPr/>
          <p:nvPr/>
        </p:nvSpPr>
        <p:spPr>
          <a:xfrm>
            <a:off x="3690189" y="4401312"/>
            <a:ext cx="2302017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safe</a:t>
            </a:r>
          </a:p>
        </p:txBody>
      </p:sp>
      <p:pic>
        <p:nvPicPr>
          <p:cNvPr id="28" name="nền 5b">
            <a:extLst>
              <a:ext uri="{FF2B5EF4-FFF2-40B4-BE49-F238E27FC236}">
                <a16:creationId xmlns:a16="http://schemas.microsoft.com/office/drawing/2014/main" id="{1C01DED1-F4F7-4C32-834B-16BB9B8DE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669" y="4429017"/>
            <a:ext cx="2266220" cy="2002542"/>
          </a:xfrm>
          <a:prstGeom prst="rect">
            <a:avLst/>
          </a:prstGeom>
        </p:spPr>
      </p:pic>
      <p:pic>
        <p:nvPicPr>
          <p:cNvPr id="32" name="nền 6a">
            <a:extLst>
              <a:ext uri="{FF2B5EF4-FFF2-40B4-BE49-F238E27FC236}">
                <a16:creationId xmlns:a16="http://schemas.microsoft.com/office/drawing/2014/main" id="{F8E7C422-EC7E-4962-AAC8-63FE932C73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6011295" y="4417313"/>
            <a:ext cx="2262288" cy="2011680"/>
          </a:xfrm>
          <a:prstGeom prst="rect">
            <a:avLst/>
          </a:prstGeom>
        </p:spPr>
      </p:pic>
      <p:pic>
        <p:nvPicPr>
          <p:cNvPr id="34" name="nền 3b">
            <a:extLst>
              <a:ext uri="{FF2B5EF4-FFF2-40B4-BE49-F238E27FC236}">
                <a16:creationId xmlns:a16="http://schemas.microsoft.com/office/drawing/2014/main" id="{3D5C3F32-ADC3-456B-BE5C-A711BFAB7D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1234" b="1318"/>
          <a:stretch/>
        </p:blipFill>
        <p:spPr>
          <a:xfrm>
            <a:off x="6005059" y="2401112"/>
            <a:ext cx="2274871" cy="2003220"/>
          </a:xfrm>
          <a:prstGeom prst="rect">
            <a:avLst/>
          </a:prstGeom>
        </p:spPr>
      </p:pic>
      <p:pic>
        <p:nvPicPr>
          <p:cNvPr id="36" name="nền 4a">
            <a:extLst>
              <a:ext uri="{FF2B5EF4-FFF2-40B4-BE49-F238E27FC236}">
                <a16:creationId xmlns:a16="http://schemas.microsoft.com/office/drawing/2014/main" id="{5F3AA972-20FB-478C-931D-89AB1D686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210" y="391171"/>
            <a:ext cx="2286000" cy="2011680"/>
          </a:xfrm>
          <a:prstGeom prst="rect">
            <a:avLst/>
          </a:prstGeom>
        </p:spPr>
      </p:pic>
      <p:sp>
        <p:nvSpPr>
          <p:cNvPr id="40" name="Sun 1a">
            <a:extLst>
              <a:ext uri="{FF2B5EF4-FFF2-40B4-BE49-F238E27FC236}">
                <a16:creationId xmlns:a16="http://schemas.microsoft.com/office/drawing/2014/main" id="{434697B2-E0DA-42E5-A380-516B1D0006CD}"/>
              </a:ext>
            </a:extLst>
          </p:cNvPr>
          <p:cNvSpPr/>
          <p:nvPr/>
        </p:nvSpPr>
        <p:spPr>
          <a:xfrm>
            <a:off x="3380893" y="2095888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n 3b">
            <a:extLst>
              <a:ext uri="{FF2B5EF4-FFF2-40B4-BE49-F238E27FC236}">
                <a16:creationId xmlns:a16="http://schemas.microsoft.com/office/drawing/2014/main" id="{B71C1BE6-5E8C-4EC2-A249-C8D94786CA0B}"/>
              </a:ext>
            </a:extLst>
          </p:cNvPr>
          <p:cNvSpPr/>
          <p:nvPr/>
        </p:nvSpPr>
        <p:spPr>
          <a:xfrm>
            <a:off x="7880275" y="4054310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a">
            <a:extLst>
              <a:ext uri="{FF2B5EF4-FFF2-40B4-BE49-F238E27FC236}">
                <a16:creationId xmlns:a16="http://schemas.microsoft.com/office/drawing/2014/main" id="{CDCE3FC8-2C26-422B-9093-83E00C9E9438}"/>
              </a:ext>
            </a:extLst>
          </p:cNvPr>
          <p:cNvSpPr/>
          <p:nvPr/>
        </p:nvSpPr>
        <p:spPr>
          <a:xfrm>
            <a:off x="10177183" y="2028041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2a">
            <a:extLst>
              <a:ext uri="{FF2B5EF4-FFF2-40B4-BE49-F238E27FC236}">
                <a16:creationId xmlns:a16="http://schemas.microsoft.com/office/drawing/2014/main" id="{F669C1A0-3008-41B1-A408-B9305CD1AD3F}"/>
              </a:ext>
            </a:extLst>
          </p:cNvPr>
          <p:cNvSpPr/>
          <p:nvPr/>
        </p:nvSpPr>
        <p:spPr>
          <a:xfrm>
            <a:off x="5621998" y="2028041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3a">
            <a:extLst>
              <a:ext uri="{FF2B5EF4-FFF2-40B4-BE49-F238E27FC236}">
                <a16:creationId xmlns:a16="http://schemas.microsoft.com/office/drawing/2014/main" id="{0CD989CD-6411-4921-B519-497AB0B86ED0}"/>
              </a:ext>
            </a:extLst>
          </p:cNvPr>
          <p:cNvSpPr/>
          <p:nvPr/>
        </p:nvSpPr>
        <p:spPr>
          <a:xfrm>
            <a:off x="7894611" y="204007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1b">
            <a:extLst>
              <a:ext uri="{FF2B5EF4-FFF2-40B4-BE49-F238E27FC236}">
                <a16:creationId xmlns:a16="http://schemas.microsoft.com/office/drawing/2014/main" id="{0754D958-2D2D-40F3-991A-F95814361620}"/>
              </a:ext>
            </a:extLst>
          </p:cNvPr>
          <p:cNvSpPr/>
          <p:nvPr/>
        </p:nvSpPr>
        <p:spPr>
          <a:xfrm>
            <a:off x="10197331" y="404452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5a">
            <a:extLst>
              <a:ext uri="{FF2B5EF4-FFF2-40B4-BE49-F238E27FC236}">
                <a16:creationId xmlns:a16="http://schemas.microsoft.com/office/drawing/2014/main" id="{EDB6E686-F3A6-45F9-AAA7-859066981F2D}"/>
              </a:ext>
            </a:extLst>
          </p:cNvPr>
          <p:cNvSpPr/>
          <p:nvPr/>
        </p:nvSpPr>
        <p:spPr>
          <a:xfrm>
            <a:off x="5595752" y="4055950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2b">
            <a:extLst>
              <a:ext uri="{FF2B5EF4-FFF2-40B4-BE49-F238E27FC236}">
                <a16:creationId xmlns:a16="http://schemas.microsoft.com/office/drawing/2014/main" id="{9CB04AED-9345-44C2-8526-639435ED21B9}"/>
              </a:ext>
            </a:extLst>
          </p:cNvPr>
          <p:cNvSpPr/>
          <p:nvPr/>
        </p:nvSpPr>
        <p:spPr>
          <a:xfrm>
            <a:off x="3277393" y="402760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5b">
            <a:extLst>
              <a:ext uri="{FF2B5EF4-FFF2-40B4-BE49-F238E27FC236}">
                <a16:creationId xmlns:a16="http://schemas.microsoft.com/office/drawing/2014/main" id="{2E32A3A3-C88D-4F18-8E8B-380EF09C494F}"/>
              </a:ext>
            </a:extLst>
          </p:cNvPr>
          <p:cNvSpPr/>
          <p:nvPr/>
        </p:nvSpPr>
        <p:spPr>
          <a:xfrm>
            <a:off x="1416708" y="608739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b">
            <a:extLst>
              <a:ext uri="{FF2B5EF4-FFF2-40B4-BE49-F238E27FC236}">
                <a16:creationId xmlns:a16="http://schemas.microsoft.com/office/drawing/2014/main" id="{4288B894-6AF4-4159-A32B-EFAC78CD6F8E}"/>
              </a:ext>
            </a:extLst>
          </p:cNvPr>
          <p:cNvSpPr/>
          <p:nvPr/>
        </p:nvSpPr>
        <p:spPr>
          <a:xfrm>
            <a:off x="5562143" y="6070938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6a">
            <a:extLst>
              <a:ext uri="{FF2B5EF4-FFF2-40B4-BE49-F238E27FC236}">
                <a16:creationId xmlns:a16="http://schemas.microsoft.com/office/drawing/2014/main" id="{42F0164D-50FD-477A-8002-EFBCF2008710}"/>
              </a:ext>
            </a:extLst>
          </p:cNvPr>
          <p:cNvSpPr/>
          <p:nvPr/>
        </p:nvSpPr>
        <p:spPr>
          <a:xfrm>
            <a:off x="7908910" y="608739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n 6b">
            <a:extLst>
              <a:ext uri="{FF2B5EF4-FFF2-40B4-BE49-F238E27FC236}">
                <a16:creationId xmlns:a16="http://schemas.microsoft.com/office/drawing/2014/main" id="{CC9F695F-F919-4AB1-A845-83D34A82A9A3}"/>
              </a:ext>
            </a:extLst>
          </p:cNvPr>
          <p:cNvSpPr/>
          <p:nvPr/>
        </p:nvSpPr>
        <p:spPr>
          <a:xfrm>
            <a:off x="10185300" y="6005832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3a">
            <a:extLst>
              <a:ext uri="{FF2B5EF4-FFF2-40B4-BE49-F238E27FC236}">
                <a16:creationId xmlns:a16="http://schemas.microsoft.com/office/drawing/2014/main" id="{C3225678-8EAB-4D58-A5E0-0BB9DCE105EC}"/>
              </a:ext>
            </a:extLst>
          </p:cNvPr>
          <p:cNvSpPr/>
          <p:nvPr/>
        </p:nvSpPr>
        <p:spPr>
          <a:xfrm>
            <a:off x="5976380" y="395130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6" name="hình 4a">
            <a:extLst>
              <a:ext uri="{FF2B5EF4-FFF2-40B4-BE49-F238E27FC236}">
                <a16:creationId xmlns:a16="http://schemas.microsoft.com/office/drawing/2014/main" id="{96ED6E0A-1AA2-45D1-8C4A-3B0BF4B319B0}"/>
              </a:ext>
            </a:extLst>
          </p:cNvPr>
          <p:cNvSpPr/>
          <p:nvPr/>
        </p:nvSpPr>
        <p:spPr>
          <a:xfrm>
            <a:off x="8265781" y="392604"/>
            <a:ext cx="2286000" cy="2016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7" name="hình 2b">
            <a:extLst>
              <a:ext uri="{FF2B5EF4-FFF2-40B4-BE49-F238E27FC236}">
                <a16:creationId xmlns:a16="http://schemas.microsoft.com/office/drawing/2014/main" id="{4B1A51FC-DB63-4144-870F-413D1E59E284}"/>
              </a:ext>
            </a:extLst>
          </p:cNvPr>
          <p:cNvSpPr/>
          <p:nvPr/>
        </p:nvSpPr>
        <p:spPr>
          <a:xfrm>
            <a:off x="1412832" y="2390438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8" name="hình 5a">
            <a:extLst>
              <a:ext uri="{FF2B5EF4-FFF2-40B4-BE49-F238E27FC236}">
                <a16:creationId xmlns:a16="http://schemas.microsoft.com/office/drawing/2014/main" id="{750157D7-3A80-4703-B2AC-B87A20252CF6}"/>
              </a:ext>
            </a:extLst>
          </p:cNvPr>
          <p:cNvSpPr/>
          <p:nvPr/>
        </p:nvSpPr>
        <p:spPr>
          <a:xfrm>
            <a:off x="3697109" y="2382729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6</a:t>
            </a:r>
          </a:p>
        </p:txBody>
      </p:sp>
      <p:sp>
        <p:nvSpPr>
          <p:cNvPr id="9" name="hình 3b">
            <a:extLst>
              <a:ext uri="{FF2B5EF4-FFF2-40B4-BE49-F238E27FC236}">
                <a16:creationId xmlns:a16="http://schemas.microsoft.com/office/drawing/2014/main" id="{CAB62A14-98AA-4A5A-863C-25388C123B5A}"/>
              </a:ext>
            </a:extLst>
          </p:cNvPr>
          <p:cNvSpPr/>
          <p:nvPr/>
        </p:nvSpPr>
        <p:spPr>
          <a:xfrm>
            <a:off x="5980917" y="2373071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7</a:t>
            </a:r>
          </a:p>
        </p:txBody>
      </p:sp>
      <p:sp>
        <p:nvSpPr>
          <p:cNvPr id="10" name="hình 1b">
            <a:extLst>
              <a:ext uri="{FF2B5EF4-FFF2-40B4-BE49-F238E27FC236}">
                <a16:creationId xmlns:a16="http://schemas.microsoft.com/office/drawing/2014/main" id="{DFE8A53B-A759-4882-A26D-1A394FE17E89}"/>
              </a:ext>
            </a:extLst>
          </p:cNvPr>
          <p:cNvSpPr/>
          <p:nvPr/>
        </p:nvSpPr>
        <p:spPr>
          <a:xfrm>
            <a:off x="8279165" y="2374577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8</a:t>
            </a:r>
          </a:p>
        </p:txBody>
      </p:sp>
      <p:sp>
        <p:nvSpPr>
          <p:cNvPr id="11" name="hình 6b">
            <a:extLst>
              <a:ext uri="{FF2B5EF4-FFF2-40B4-BE49-F238E27FC236}">
                <a16:creationId xmlns:a16="http://schemas.microsoft.com/office/drawing/2014/main" id="{5526A19F-5FDE-4D10-AF9E-EA8E193EE59E}"/>
              </a:ext>
            </a:extLst>
          </p:cNvPr>
          <p:cNvSpPr/>
          <p:nvPr/>
        </p:nvSpPr>
        <p:spPr>
          <a:xfrm>
            <a:off x="8289754" y="4400384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12</a:t>
            </a:r>
          </a:p>
        </p:txBody>
      </p:sp>
      <p:sp>
        <p:nvSpPr>
          <p:cNvPr id="12" name="hình 6a">
            <a:extLst>
              <a:ext uri="{FF2B5EF4-FFF2-40B4-BE49-F238E27FC236}">
                <a16:creationId xmlns:a16="http://schemas.microsoft.com/office/drawing/2014/main" id="{DF39AC65-7461-421A-8E5B-C0A7FB9E5BAE}"/>
              </a:ext>
            </a:extLst>
          </p:cNvPr>
          <p:cNvSpPr/>
          <p:nvPr/>
        </p:nvSpPr>
        <p:spPr>
          <a:xfrm>
            <a:off x="5994184" y="4382887"/>
            <a:ext cx="2286000" cy="2031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11</a:t>
            </a:r>
          </a:p>
        </p:txBody>
      </p:sp>
      <p:sp>
        <p:nvSpPr>
          <p:cNvPr id="13" name="hình 4b">
            <a:extLst>
              <a:ext uri="{FF2B5EF4-FFF2-40B4-BE49-F238E27FC236}">
                <a16:creationId xmlns:a16="http://schemas.microsoft.com/office/drawing/2014/main" id="{F43EF924-5B14-4F4A-BA95-3DD557A036F3}"/>
              </a:ext>
            </a:extLst>
          </p:cNvPr>
          <p:cNvSpPr/>
          <p:nvPr/>
        </p:nvSpPr>
        <p:spPr>
          <a:xfrm>
            <a:off x="3703104" y="4375837"/>
            <a:ext cx="2286000" cy="2034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10</a:t>
            </a:r>
          </a:p>
        </p:txBody>
      </p:sp>
      <p:sp>
        <p:nvSpPr>
          <p:cNvPr id="14" name="hình 5b">
            <a:extLst>
              <a:ext uri="{FF2B5EF4-FFF2-40B4-BE49-F238E27FC236}">
                <a16:creationId xmlns:a16="http://schemas.microsoft.com/office/drawing/2014/main" id="{A4E8B56B-A792-478C-AAA9-B3B0115A18EC}"/>
              </a:ext>
            </a:extLst>
          </p:cNvPr>
          <p:cNvSpPr/>
          <p:nvPr/>
        </p:nvSpPr>
        <p:spPr>
          <a:xfrm>
            <a:off x="1407237" y="4400160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9</a:t>
            </a:r>
          </a:p>
        </p:txBody>
      </p:sp>
      <p:sp>
        <p:nvSpPr>
          <p:cNvPr id="16" name="hình 2a">
            <a:extLst>
              <a:ext uri="{FF2B5EF4-FFF2-40B4-BE49-F238E27FC236}">
                <a16:creationId xmlns:a16="http://schemas.microsoft.com/office/drawing/2014/main" id="{48C21382-3AEA-4CBF-AF65-0CB611DD78CE}"/>
              </a:ext>
            </a:extLst>
          </p:cNvPr>
          <p:cNvSpPr/>
          <p:nvPr/>
        </p:nvSpPr>
        <p:spPr>
          <a:xfrm>
            <a:off x="3687864" y="392082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7" name="hình 1a">
            <a:extLst>
              <a:ext uri="{FF2B5EF4-FFF2-40B4-BE49-F238E27FC236}">
                <a16:creationId xmlns:a16="http://schemas.microsoft.com/office/drawing/2014/main" id="{2E2BEAA7-B6A6-46C3-B19A-3FEADC31E195}"/>
              </a:ext>
            </a:extLst>
          </p:cNvPr>
          <p:cNvSpPr/>
          <p:nvPr/>
        </p:nvSpPr>
        <p:spPr>
          <a:xfrm>
            <a:off x="1407685" y="391176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08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2" grpId="2" animBg="1"/>
      <p:bldP spid="20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FB4D2C-A107-498A-9F6A-D37F61855727}"/>
              </a:ext>
            </a:extLst>
          </p:cNvPr>
          <p:cNvSpPr txBox="1"/>
          <p:nvPr/>
        </p:nvSpPr>
        <p:spPr>
          <a:xfrm>
            <a:off x="1354578" y="5684487"/>
            <a:ext cx="928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marR="0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Do you like modern or old places? Why?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82E10-68D7-46FC-86D0-00347878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25" y="282633"/>
            <a:ext cx="5404417" cy="52723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CB02A4-38CD-4975-80D5-C212621C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7" y="282633"/>
            <a:ext cx="4641997" cy="52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424B3-B277-4206-8DA5-FB4FD38A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87" y="3921875"/>
            <a:ext cx="3221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friendly (adj)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F9FA01-76E1-4033-B536-DCC4BFAD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36" y="1340173"/>
            <a:ext cx="3050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9563" algn="l"/>
                <a:tab pos="532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dangerous (adj)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ctor Illustration Little Boy Playing Mud Stock Vector (Royalty Free)  742001245">
            <a:extLst>
              <a:ext uri="{FF2B5EF4-FFF2-40B4-BE49-F238E27FC236}">
                <a16:creationId xmlns:a16="http://schemas.microsoft.com/office/drawing/2014/main" id="{26A552E2-F7B1-407C-982B-17931CEE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7"/>
          <a:stretch/>
        </p:blipFill>
        <p:spPr bwMode="auto">
          <a:xfrm>
            <a:off x="5858929" y="611567"/>
            <a:ext cx="5482148" cy="38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338DA-B157-4759-BF1E-C9598F948469}"/>
              </a:ext>
            </a:extLst>
          </p:cNvPr>
          <p:cNvSpPr txBox="1"/>
          <p:nvPr/>
        </p:nvSpPr>
        <p:spPr>
          <a:xfrm>
            <a:off x="159687" y="726897"/>
            <a:ext cx="2346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dirty (adj)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DBFD8-74A3-4E63-9A31-8336982D6E0B}"/>
              </a:ext>
            </a:extLst>
          </p:cNvPr>
          <p:cNvSpPr txBox="1"/>
          <p:nvPr/>
        </p:nvSpPr>
        <p:spPr>
          <a:xfrm>
            <a:off x="2196311" y="76684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≠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clean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80B50-5B7B-43A4-907F-AFC8F7BB2AD7}"/>
              </a:ext>
            </a:extLst>
          </p:cNvPr>
          <p:cNvSpPr txBox="1"/>
          <p:nvPr/>
        </p:nvSpPr>
        <p:spPr>
          <a:xfrm>
            <a:off x="159687" y="0"/>
            <a:ext cx="325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New words </a:t>
            </a:r>
          </a:p>
        </p:txBody>
      </p:sp>
      <p:pic>
        <p:nvPicPr>
          <p:cNvPr id="1028" name="Picture 4" descr="Extreme Sports — Dangerous or Not? | Zuber Brioux">
            <a:extLst>
              <a:ext uri="{FF2B5EF4-FFF2-40B4-BE49-F238E27FC236}">
                <a16:creationId xmlns:a16="http://schemas.microsoft.com/office/drawing/2014/main" id="{05AD89E7-8C90-496E-82E2-2D3B298E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29" y="571503"/>
            <a:ext cx="5972136" cy="52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D047EA-BE69-4200-89D5-4AA328AA29A2}"/>
              </a:ext>
            </a:extLst>
          </p:cNvPr>
          <p:cNvSpPr txBox="1"/>
          <p:nvPr/>
        </p:nvSpPr>
        <p:spPr>
          <a:xfrm>
            <a:off x="203173" y="2012398"/>
            <a:ext cx="2116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noisy (adj)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315F6-E64E-4C80-88CC-F8C967313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8" y="448612"/>
            <a:ext cx="6370848" cy="55016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608C88-2962-4AEB-BEAE-076AEC844321}"/>
              </a:ext>
            </a:extLst>
          </p:cNvPr>
          <p:cNvSpPr txBox="1"/>
          <p:nvPr/>
        </p:nvSpPr>
        <p:spPr>
          <a:xfrm>
            <a:off x="2362455" y="2025944"/>
            <a:ext cx="1654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≠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quiet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5AB23B-ECF3-4050-AB6A-DFB3EC58A587}"/>
              </a:ext>
            </a:extLst>
          </p:cNvPr>
          <p:cNvSpPr txBox="1"/>
          <p:nvPr/>
        </p:nvSpPr>
        <p:spPr>
          <a:xfrm>
            <a:off x="2924958" y="1344021"/>
            <a:ext cx="1741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≠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safe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6A6733-5825-4588-AD8B-33311A5D67F4}"/>
              </a:ext>
            </a:extLst>
          </p:cNvPr>
          <p:cNvSpPr txBox="1"/>
          <p:nvPr/>
        </p:nvSpPr>
        <p:spPr>
          <a:xfrm>
            <a:off x="221044" y="2636450"/>
            <a:ext cx="6207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modern (adj)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AD0BCE-10DC-48BE-9A9B-0CD2370B3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76" y="274476"/>
            <a:ext cx="7043829" cy="5501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7585A7-FA33-4303-B7B4-38EC5FFA5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91" y="218510"/>
            <a:ext cx="5211413" cy="57317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9A8725-80A2-43FB-B2FF-DAC56FE4F2EB}"/>
              </a:ext>
            </a:extLst>
          </p:cNvPr>
          <p:cNvSpPr txBox="1"/>
          <p:nvPr/>
        </p:nvSpPr>
        <p:spPr>
          <a:xfrm>
            <a:off x="221044" y="3231279"/>
            <a:ext cx="237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ugly (adj)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182C4-364C-4A32-B366-33EFC62F18B4}"/>
              </a:ext>
            </a:extLst>
          </p:cNvPr>
          <p:cNvSpPr txBox="1"/>
          <p:nvPr/>
        </p:nvSpPr>
        <p:spPr>
          <a:xfrm>
            <a:off x="2326536" y="3261014"/>
            <a:ext cx="2149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≠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pretty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llustration of different kind of relationships | Free Vector">
            <a:extLst>
              <a:ext uri="{FF2B5EF4-FFF2-40B4-BE49-F238E27FC236}">
                <a16:creationId xmlns:a16="http://schemas.microsoft.com/office/drawing/2014/main" id="{54C19608-BF0A-47CC-B5A4-5DDDD13D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70" y="171122"/>
            <a:ext cx="6929698" cy="57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4" grpId="0"/>
      <p:bldP spid="18" grpId="0"/>
      <p:bldP spid="20" grpId="0"/>
      <p:bldP spid="22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a Bonitinha Garoto Confuso Fazer Lição De Casa | School chalkboard  art, Kids cartoon characters, Kids vector">
            <a:extLst>
              <a:ext uri="{FF2B5EF4-FFF2-40B4-BE49-F238E27FC236}">
                <a16:creationId xmlns:a16="http://schemas.microsoft.com/office/drawing/2014/main" id="{B67672F9-2E15-4924-B6BF-8BAD925E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14166"/>
            <a:ext cx="3846286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E77ED-E934-4118-9573-FDD71DB6316D}"/>
              </a:ext>
            </a:extLst>
          </p:cNvPr>
          <p:cNvSpPr txBox="1"/>
          <p:nvPr/>
        </p:nvSpPr>
        <p:spPr>
          <a:xfrm>
            <a:off x="5287134" y="1052827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Write sentences for the adjectives in exercise 1. </a:t>
            </a:r>
            <a:endParaRPr lang="en-US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50A48F5-B411-4315-9D8A-47D9E8CD5FCF}"/>
              </a:ext>
            </a:extLst>
          </p:cNvPr>
          <p:cNvSpPr/>
          <p:nvPr/>
        </p:nvSpPr>
        <p:spPr>
          <a:xfrm>
            <a:off x="5505199" y="525175"/>
            <a:ext cx="5427846" cy="2324044"/>
          </a:xfrm>
          <a:prstGeom prst="wedgeEllipseCallout">
            <a:avLst>
              <a:gd name="adj1" fmla="val -55313"/>
              <a:gd name="adj2" fmla="val 101414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4B1C0B-3548-4276-9A53-74AB3E1BC2E3}"/>
              </a:ext>
            </a:extLst>
          </p:cNvPr>
          <p:cNvSpPr txBox="1"/>
          <p:nvPr/>
        </p:nvSpPr>
        <p:spPr>
          <a:xfrm>
            <a:off x="0" y="0"/>
            <a:ext cx="1219199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Listen to four street interviews in a radio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programme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What do people talk about? Choose four topics from the box and match them to the people. 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2E7069-D236-4BB4-9883-F09838D38638}"/>
              </a:ext>
            </a:extLst>
          </p:cNvPr>
          <p:cNvGrpSpPr/>
          <p:nvPr/>
        </p:nvGrpSpPr>
        <p:grpSpPr>
          <a:xfrm>
            <a:off x="111319" y="1226657"/>
            <a:ext cx="4015643" cy="939313"/>
            <a:chOff x="303609" y="1018220"/>
            <a:chExt cx="3573360" cy="9393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5ADBD4-26D8-4C50-A728-3F7C7BD7E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88" r="23809" b="5754"/>
            <a:stretch/>
          </p:blipFill>
          <p:spPr>
            <a:xfrm>
              <a:off x="303609" y="1018220"/>
              <a:ext cx="984670" cy="939313"/>
            </a:xfrm>
            <a:prstGeom prst="ellipse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896B03-2D5B-4A82-B4E5-ACEDA553C0E8}"/>
                </a:ext>
              </a:extLst>
            </p:cNvPr>
            <p:cNvSpPr txBox="1"/>
            <p:nvPr/>
          </p:nvSpPr>
          <p:spPr>
            <a:xfrm>
              <a:off x="1504159" y="1363188"/>
              <a:ext cx="237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Emma: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4081E-9DF4-4B93-BDE8-560FFAF7D41C}"/>
              </a:ext>
            </a:extLst>
          </p:cNvPr>
          <p:cNvGrpSpPr/>
          <p:nvPr/>
        </p:nvGrpSpPr>
        <p:grpSpPr>
          <a:xfrm>
            <a:off x="163787" y="2397141"/>
            <a:ext cx="4604522" cy="939313"/>
            <a:chOff x="160856" y="2573992"/>
            <a:chExt cx="4561230" cy="10870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B2091E-020D-4D11-A42F-77C28D71D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19" t="7017" r="9448" b="8130"/>
            <a:stretch/>
          </p:blipFill>
          <p:spPr>
            <a:xfrm>
              <a:off x="160856" y="2573992"/>
              <a:ext cx="1092465" cy="1087083"/>
            </a:xfrm>
            <a:prstGeom prst="ellipse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EA2FA1-7C1B-4EBC-8B6C-573C0E9B9F72}"/>
                </a:ext>
              </a:extLst>
            </p:cNvPr>
            <p:cNvSpPr txBox="1"/>
            <p:nvPr/>
          </p:nvSpPr>
          <p:spPr>
            <a:xfrm>
              <a:off x="1419860" y="2977403"/>
              <a:ext cx="3302226" cy="5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Lukas: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CF4CD1-A776-453E-AB1B-68BEA9638E68}"/>
              </a:ext>
            </a:extLst>
          </p:cNvPr>
          <p:cNvGrpSpPr/>
          <p:nvPr/>
        </p:nvGrpSpPr>
        <p:grpSpPr>
          <a:xfrm>
            <a:off x="111319" y="3567625"/>
            <a:ext cx="3742619" cy="1083571"/>
            <a:chOff x="188913" y="3975038"/>
            <a:chExt cx="4386530" cy="11978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44394D-394D-44EC-B886-4D621AA0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642" t="5570" r="24583" b="4761"/>
            <a:stretch/>
          </p:blipFill>
          <p:spPr>
            <a:xfrm>
              <a:off x="188913" y="3975038"/>
              <a:ext cx="1259714" cy="1197852"/>
            </a:xfrm>
            <a:prstGeom prst="ellipse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6C1AB6-1E17-4E6A-95F2-1866BB436C3D}"/>
                </a:ext>
              </a:extLst>
            </p:cNvPr>
            <p:cNvSpPr txBox="1"/>
            <p:nvPr/>
          </p:nvSpPr>
          <p:spPr>
            <a:xfrm>
              <a:off x="1795450" y="4357372"/>
              <a:ext cx="2779993" cy="51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Dwayne: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F41843-FB6D-4B71-900C-84B779CCC7C9}"/>
              </a:ext>
            </a:extLst>
          </p:cNvPr>
          <p:cNvGrpSpPr/>
          <p:nvPr/>
        </p:nvGrpSpPr>
        <p:grpSpPr>
          <a:xfrm>
            <a:off x="36890" y="4809321"/>
            <a:ext cx="6748986" cy="954107"/>
            <a:chOff x="191484" y="5609122"/>
            <a:chExt cx="6026740" cy="10441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B831AA-7FB6-4ED4-9A68-61AF79821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826" t="13192" r="21084" b="2316"/>
            <a:stretch/>
          </p:blipFill>
          <p:spPr>
            <a:xfrm>
              <a:off x="191484" y="5609122"/>
              <a:ext cx="1150380" cy="1044172"/>
            </a:xfrm>
            <a:prstGeom prst="ellipse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17DDAA-21A5-4B21-BF16-9240846F51FA}"/>
                </a:ext>
              </a:extLst>
            </p:cNvPr>
            <p:cNvSpPr txBox="1"/>
            <p:nvPr/>
          </p:nvSpPr>
          <p:spPr>
            <a:xfrm>
              <a:off x="1772300" y="6050289"/>
              <a:ext cx="4445924" cy="50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Chloe and Harriet: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3C56312-395B-4C2E-885C-04056039CC8F}"/>
              </a:ext>
            </a:extLst>
          </p:cNvPr>
          <p:cNvSpPr txBox="1"/>
          <p:nvPr/>
        </p:nvSpPr>
        <p:spPr>
          <a:xfrm>
            <a:off x="3080607" y="1417644"/>
            <a:ext cx="214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park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1CA0E9-3F3C-48AA-B016-5B5012BB04FC}"/>
              </a:ext>
            </a:extLst>
          </p:cNvPr>
          <p:cNvSpPr txBox="1"/>
          <p:nvPr/>
        </p:nvSpPr>
        <p:spPr>
          <a:xfrm>
            <a:off x="2793713" y="2589067"/>
            <a:ext cx="3522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buses and bikes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0851F6-BCAE-4253-8F36-5365875D16BA}"/>
              </a:ext>
            </a:extLst>
          </p:cNvPr>
          <p:cNvSpPr txBox="1"/>
          <p:nvPr/>
        </p:nvSpPr>
        <p:spPr>
          <a:xfrm>
            <a:off x="3411383" y="3760490"/>
            <a:ext cx="2287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New York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2AB348-554A-4C55-867E-AAC1AA305880}"/>
              </a:ext>
            </a:extLst>
          </p:cNvPr>
          <p:cNvSpPr txBox="1"/>
          <p:nvPr/>
        </p:nvSpPr>
        <p:spPr>
          <a:xfrm>
            <a:off x="5487802" y="4931913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restaurants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Friends Plus for Vietnam G6 SB Track 1.16">
            <a:hlinkClick r:id="" action="ppaction://media"/>
            <a:extLst>
              <a:ext uri="{FF2B5EF4-FFF2-40B4-BE49-F238E27FC236}">
                <a16:creationId xmlns:a16="http://schemas.microsoft.com/office/drawing/2014/main" id="{BDAC8844-DB87-4E42-9D1F-F177806E0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4641" y="1213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65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5E74266-34F2-4F42-8091-7B92EFC6C6E7}"/>
              </a:ext>
            </a:extLst>
          </p:cNvPr>
          <p:cNvSpPr/>
          <p:nvPr/>
        </p:nvSpPr>
        <p:spPr>
          <a:xfrm>
            <a:off x="11240186" y="111460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C6D85-E5CA-41FA-81F4-321BAE954A04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245A-9ECD-49EA-B474-897750FBBB4A}"/>
              </a:ext>
            </a:extLst>
          </p:cNvPr>
          <p:cNvSpPr txBox="1"/>
          <p:nvPr/>
        </p:nvSpPr>
        <p:spPr>
          <a:xfrm>
            <a:off x="138848" y="5866268"/>
            <a:ext cx="87852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Chloe thinks that Gino’s is friendlier.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7E93E-84A4-4B3C-AA78-4CB8CC96C084}"/>
              </a:ext>
            </a:extLst>
          </p:cNvPr>
          <p:cNvSpPr txBox="1"/>
          <p:nvPr/>
        </p:nvSpPr>
        <p:spPr>
          <a:xfrm>
            <a:off x="190483" y="1126010"/>
            <a:ext cx="10185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Emma thinks that the shopping </a:t>
            </a:r>
            <a:r>
              <a:rPr lang="en-US" sz="3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cleaner than the park.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93195-C8F2-4701-99D7-5B345D45B78F}"/>
              </a:ext>
            </a:extLst>
          </p:cNvPr>
          <p:cNvSpPr txBox="1"/>
          <p:nvPr/>
        </p:nvSpPr>
        <p:spPr>
          <a:xfrm>
            <a:off x="161998" y="2324003"/>
            <a:ext cx="102717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Lukas thinks that the bus is slower than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bike.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8D2A3-9723-4488-AE3D-EEECEEFDFF51}"/>
              </a:ext>
            </a:extLst>
          </p:cNvPr>
          <p:cNvSpPr txBox="1"/>
          <p:nvPr/>
        </p:nvSpPr>
        <p:spPr>
          <a:xfrm>
            <a:off x="173573" y="3095803"/>
            <a:ext cx="46183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Lukas thinks that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EFD283-21E5-47E5-8B1D-0FEBDAD234C6}"/>
              </a:ext>
            </a:extLst>
          </p:cNvPr>
          <p:cNvSpPr txBox="1"/>
          <p:nvPr/>
        </p:nvSpPr>
        <p:spPr>
          <a:xfrm>
            <a:off x="147303" y="3893743"/>
            <a:ext cx="102717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Dwayne thinks that Oxford is nicer and older than his city.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C46DD-C3DF-4CD3-8434-D1A9D9AB8BA9}"/>
              </a:ext>
            </a:extLst>
          </p:cNvPr>
          <p:cNvSpPr txBox="1"/>
          <p:nvPr/>
        </p:nvSpPr>
        <p:spPr>
          <a:xfrm>
            <a:off x="161999" y="5106583"/>
            <a:ext cx="54169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Harriet thinks that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7588B6-FCC3-490B-A132-23C9BB01974B}"/>
              </a:ext>
            </a:extLst>
          </p:cNvPr>
          <p:cNvSpPr txBox="1"/>
          <p:nvPr/>
        </p:nvSpPr>
        <p:spPr>
          <a:xfrm>
            <a:off x="11260979" y="98754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A7F8C-7EA7-48E1-84DB-67B430ADB8F8}"/>
              </a:ext>
            </a:extLst>
          </p:cNvPr>
          <p:cNvSpPr/>
          <p:nvPr/>
        </p:nvSpPr>
        <p:spPr>
          <a:xfrm>
            <a:off x="11240186" y="2177227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FBE57A-7A70-4B90-9B54-83291570DF8D}"/>
              </a:ext>
            </a:extLst>
          </p:cNvPr>
          <p:cNvSpPr/>
          <p:nvPr/>
        </p:nvSpPr>
        <p:spPr>
          <a:xfrm>
            <a:off x="11253630" y="300657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40937C-86AB-4118-B658-1D3B3F5DA94A}"/>
              </a:ext>
            </a:extLst>
          </p:cNvPr>
          <p:cNvSpPr/>
          <p:nvPr/>
        </p:nvSpPr>
        <p:spPr>
          <a:xfrm>
            <a:off x="11260980" y="392390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3FC761-1CC2-47D1-99F2-3B85CE922D1E}"/>
              </a:ext>
            </a:extLst>
          </p:cNvPr>
          <p:cNvSpPr/>
          <p:nvPr/>
        </p:nvSpPr>
        <p:spPr>
          <a:xfrm>
            <a:off x="11260980" y="4967800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7985DA-B6D0-48EB-9DC7-8A8E9FCC88E1}"/>
              </a:ext>
            </a:extLst>
          </p:cNvPr>
          <p:cNvSpPr/>
          <p:nvPr/>
        </p:nvSpPr>
        <p:spPr>
          <a:xfrm>
            <a:off x="11260979" y="5870716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3DA1EF-BBA2-4745-9FFE-C765D5A75947}"/>
              </a:ext>
            </a:extLst>
          </p:cNvPr>
          <p:cNvSpPr txBox="1"/>
          <p:nvPr/>
        </p:nvSpPr>
        <p:spPr>
          <a:xfrm>
            <a:off x="4037812" y="3110988"/>
            <a:ext cx="75210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buses are more dangerous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bikes.</a:t>
            </a:r>
            <a:endParaRPr lang="en-US" sz="3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D69AB9-75BC-4D43-A863-E6C0C0D115AB}"/>
              </a:ext>
            </a:extLst>
          </p:cNvPr>
          <p:cNvSpPr txBox="1"/>
          <p:nvPr/>
        </p:nvSpPr>
        <p:spPr>
          <a:xfrm>
            <a:off x="4242002" y="5151028"/>
            <a:ext cx="717063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Gino’s pizzas are bigger and better.</a:t>
            </a:r>
            <a:endParaRPr lang="en-US" sz="3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21F86A-DBC2-4349-90C0-4C8A0A44F67A}"/>
              </a:ext>
            </a:extLst>
          </p:cNvPr>
          <p:cNvSpPr txBox="1"/>
          <p:nvPr/>
        </p:nvSpPr>
        <p:spPr>
          <a:xfrm>
            <a:off x="11269342" y="209375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2143EB-578C-4F9E-A29C-5F574A5B1C88}"/>
              </a:ext>
            </a:extLst>
          </p:cNvPr>
          <p:cNvSpPr txBox="1"/>
          <p:nvPr/>
        </p:nvSpPr>
        <p:spPr>
          <a:xfrm>
            <a:off x="11253849" y="383250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015805-2448-40A8-B9B6-EAAEB657588B}"/>
              </a:ext>
            </a:extLst>
          </p:cNvPr>
          <p:cNvSpPr txBox="1"/>
          <p:nvPr/>
        </p:nvSpPr>
        <p:spPr>
          <a:xfrm>
            <a:off x="11269342" y="5814346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BC536-0BB5-487A-8B91-3FDA4894A476}"/>
              </a:ext>
            </a:extLst>
          </p:cNvPr>
          <p:cNvSpPr txBox="1"/>
          <p:nvPr/>
        </p:nvSpPr>
        <p:spPr>
          <a:xfrm>
            <a:off x="11300282" y="2907119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4266D4-4041-4F0F-9234-67BA767562DC}"/>
              </a:ext>
            </a:extLst>
          </p:cNvPr>
          <p:cNvSpPr txBox="1"/>
          <p:nvPr/>
        </p:nvSpPr>
        <p:spPr>
          <a:xfrm>
            <a:off x="11300282" y="487462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C4B98-86A1-4DB0-96C2-584845C05466}"/>
              </a:ext>
            </a:extLst>
          </p:cNvPr>
          <p:cNvSpPr txBox="1"/>
          <p:nvPr/>
        </p:nvSpPr>
        <p:spPr>
          <a:xfrm>
            <a:off x="4037812" y="3138931"/>
            <a:ext cx="55510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bikes are more dangerous.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404957-F87A-4044-8ACF-6A70A1EA484C}"/>
              </a:ext>
            </a:extLst>
          </p:cNvPr>
          <p:cNvSpPr txBox="1"/>
          <p:nvPr/>
        </p:nvSpPr>
        <p:spPr>
          <a:xfrm>
            <a:off x="4339688" y="5128805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Luigi’s pizzas are bigger.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435</Words>
  <Application>Microsoft Office PowerPoint</Application>
  <PresentationFormat>Widescreen</PresentationFormat>
  <Paragraphs>94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53" baseType="lpstr">
      <vt:lpstr>MS Mincho</vt:lpstr>
      <vt:lpstr>Yu Gothic</vt:lpstr>
      <vt:lpstr>.VnAristote</vt:lpstr>
      <vt:lpstr>Arial</vt:lpstr>
      <vt:lpstr>Arial Rounded MT Bold</vt:lpstr>
      <vt:lpstr>Bodoni MT Black</vt:lpstr>
      <vt:lpstr>Broadway</vt:lpstr>
      <vt:lpstr>Calibri</vt:lpstr>
      <vt:lpstr>Calibri Light</vt:lpstr>
      <vt:lpstr>Century Schoolbook</vt:lpstr>
      <vt:lpstr>Gill Sans Ultra Bold</vt:lpstr>
      <vt:lpstr>Gisha</vt:lpstr>
      <vt:lpstr>Imprint MT Shadow</vt:lpstr>
      <vt:lpstr>Lato Black</vt:lpstr>
      <vt:lpstr>Lato Bold</vt:lpstr>
      <vt:lpstr>Lato Light</vt:lpstr>
      <vt:lpstr>Modern Love Grunge</vt:lpstr>
      <vt:lpstr>Raleway ExtraBold</vt:lpstr>
      <vt:lpstr>Ravie</vt:lpstr>
      <vt:lpstr>Rockwell Extra Bold</vt:lpstr>
      <vt:lpstr>Snap ITC</vt:lpstr>
      <vt:lpstr>Tahoma</vt:lpstr>
      <vt:lpstr>Times New Roman</vt:lpstr>
      <vt:lpstr>VNI-Bandit</vt:lpstr>
      <vt:lpstr>Wingdings</vt:lpstr>
      <vt:lpstr>Custom Design</vt:lpstr>
      <vt:lpstr>Office Theme</vt:lpstr>
      <vt:lpstr>Default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Đỗ Khánh</cp:lastModifiedBy>
  <cp:revision>37</cp:revision>
  <dcterms:created xsi:type="dcterms:W3CDTF">2021-04-25T06:33:28Z</dcterms:created>
  <dcterms:modified xsi:type="dcterms:W3CDTF">2021-10-04T03:34:20Z</dcterms:modified>
</cp:coreProperties>
</file>